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2"/>
  </p:notesMasterIdLst>
  <p:sldIdLst>
    <p:sldId id="489" r:id="rId3"/>
    <p:sldId id="491" r:id="rId4"/>
    <p:sldId id="493" r:id="rId5"/>
    <p:sldId id="281" r:id="rId6"/>
    <p:sldId id="283" r:id="rId7"/>
    <p:sldId id="494" r:id="rId8"/>
    <p:sldId id="497" r:id="rId9"/>
    <p:sldId id="294" r:id="rId10"/>
    <p:sldId id="495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A4521783-8BD2-4063-BBE9-3D3F00032648}">
          <p14:sldIdLst/>
        </p14:section>
        <p14:section name="Presentation" id="{E55107BC-434E-4C55-BFEF-B0D919A73244}">
          <p14:sldIdLst>
            <p14:sldId id="489"/>
            <p14:sldId id="491"/>
            <p14:sldId id="493"/>
            <p14:sldId id="281"/>
            <p14:sldId id="283"/>
            <p14:sldId id="494"/>
            <p14:sldId id="497"/>
            <p14:sldId id="294"/>
            <p14:sldId id="4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0505" autoAdjust="0"/>
  </p:normalViewPr>
  <p:slideViewPr>
    <p:cSldViewPr snapToGrid="0">
      <p:cViewPr varScale="1">
        <p:scale>
          <a:sx n="65" d="100"/>
          <a:sy n="65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36A1D-4F9E-4AA3-8BA9-F7AA6DCDB665}" type="datetimeFigureOut">
              <a:rPr lang="sv-SE" smtClean="0"/>
              <a:t>2020-12-15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2D141-D181-4706-816B-FB09609DEDC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7930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2D141-D181-4706-816B-FB09609DEDC8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6566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E4E80D-47E3-4993-B083-B93849AA4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F07E4EF-620D-4030-AAF2-381267F942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385533C-1C8B-472A-9A8F-57E856D5B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1549-141F-47FC-BD77-F944AC263064}" type="datetimeFigureOut">
              <a:rPr lang="sv-SE" smtClean="0"/>
              <a:t>2020-12-15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B0AC5B1-8E22-451C-9944-27F8A7B20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E79D8A-9610-49EA-A5BB-4FEE75C24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D86E-00E6-4FB2-B3CA-C5FF3D48C1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9888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900064-55BA-49F6-B79D-3E7E53CA9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F925EC4-789B-45B5-8011-5F4861E36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7844FDC-4245-4B79-B8DB-C243C6F7D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1549-141F-47FC-BD77-F944AC263064}" type="datetimeFigureOut">
              <a:rPr lang="sv-SE" smtClean="0"/>
              <a:t>2020-12-15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B218E54-7D28-4C8B-9E15-7DDB902D9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661B582-7DA7-41B3-BF1B-B02BCBD62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D86E-00E6-4FB2-B3CA-C5FF3D48C1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5802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5DA272B3-AEFC-48F5-95EB-B129A77BC7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F0AB974-9937-43EC-8FBC-DF3887147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87FEFD-A9D1-46A4-BD41-1CA1C669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1549-141F-47FC-BD77-F944AC263064}" type="datetimeFigureOut">
              <a:rPr lang="sv-SE" smtClean="0"/>
              <a:t>2020-12-15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92FFAB4-BDE7-4F7B-9A43-095A68325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34F02FD-3FE4-4598-9A62-9F8354BEB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D86E-00E6-4FB2-B3CA-C5FF3D48C1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7691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2303" y="1424043"/>
            <a:ext cx="10220439" cy="4265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80" b="1">
                <a:solidFill>
                  <a:srgbClr val="20313E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0757" y="3840480"/>
            <a:ext cx="8543533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039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ehåll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93149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tshållare för bild 49"/>
          <p:cNvSpPr>
            <a:spLocks noGrp="1"/>
          </p:cNvSpPr>
          <p:nvPr>
            <p:ph type="pic" sz="quarter" idx="14"/>
          </p:nvPr>
        </p:nvSpPr>
        <p:spPr>
          <a:xfrm>
            <a:off x="6094801" y="0"/>
            <a:ext cx="3049200" cy="3407911"/>
          </a:xfrm>
          <a:custGeom>
            <a:avLst/>
            <a:gdLst>
              <a:gd name="connsiteX0" fmla="*/ 0 w 3049200"/>
              <a:gd name="connsiteY0" fmla="*/ 0 h 3407911"/>
              <a:gd name="connsiteX1" fmla="*/ 3049200 w 3049200"/>
              <a:gd name="connsiteY1" fmla="*/ 0 h 3407911"/>
              <a:gd name="connsiteX2" fmla="*/ 3049200 w 3049200"/>
              <a:gd name="connsiteY2" fmla="*/ 1 h 3407911"/>
              <a:gd name="connsiteX3" fmla="*/ 3029400 w 3049200"/>
              <a:gd name="connsiteY3" fmla="*/ 1 h 3407911"/>
              <a:gd name="connsiteX4" fmla="*/ 3029400 w 3049200"/>
              <a:gd name="connsiteY4" fmla="*/ 3407911 h 3407911"/>
              <a:gd name="connsiteX5" fmla="*/ 20999 w 3049200"/>
              <a:gd name="connsiteY5" fmla="*/ 3407911 h 3407911"/>
              <a:gd name="connsiteX6" fmla="*/ 20999 w 3049200"/>
              <a:gd name="connsiteY6" fmla="*/ 1 h 3407911"/>
              <a:gd name="connsiteX7" fmla="*/ 0 w 3049200"/>
              <a:gd name="connsiteY7" fmla="*/ 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9200" h="3407911">
                <a:moveTo>
                  <a:pt x="0" y="0"/>
                </a:moveTo>
                <a:lnTo>
                  <a:pt x="3049200" y="0"/>
                </a:lnTo>
                <a:lnTo>
                  <a:pt x="3049200" y="1"/>
                </a:lnTo>
                <a:lnTo>
                  <a:pt x="3029400" y="1"/>
                </a:lnTo>
                <a:lnTo>
                  <a:pt x="3029400" y="3407911"/>
                </a:lnTo>
                <a:lnTo>
                  <a:pt x="20999" y="3407911"/>
                </a:lnTo>
                <a:lnTo>
                  <a:pt x="20999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8" name="Platshållare för bild 47"/>
          <p:cNvSpPr>
            <a:spLocks noGrp="1"/>
          </p:cNvSpPr>
          <p:nvPr>
            <p:ph type="pic" sz="quarter" idx="15"/>
          </p:nvPr>
        </p:nvSpPr>
        <p:spPr>
          <a:xfrm>
            <a:off x="9142800" y="0"/>
            <a:ext cx="3049200" cy="3407911"/>
          </a:xfrm>
          <a:custGeom>
            <a:avLst/>
            <a:gdLst>
              <a:gd name="connsiteX0" fmla="*/ 0 w 3049200"/>
              <a:gd name="connsiteY0" fmla="*/ 0 h 3407911"/>
              <a:gd name="connsiteX1" fmla="*/ 3049200 w 3049200"/>
              <a:gd name="connsiteY1" fmla="*/ 0 h 3407911"/>
              <a:gd name="connsiteX2" fmla="*/ 3049200 w 3049200"/>
              <a:gd name="connsiteY2" fmla="*/ 3407911 h 3407911"/>
              <a:gd name="connsiteX3" fmla="*/ 21001 w 3049200"/>
              <a:gd name="connsiteY3" fmla="*/ 3407911 h 3407911"/>
              <a:gd name="connsiteX4" fmla="*/ 21001 w 3049200"/>
              <a:gd name="connsiteY4" fmla="*/ 1 h 3407911"/>
              <a:gd name="connsiteX5" fmla="*/ 0 w 3049200"/>
              <a:gd name="connsiteY5" fmla="*/ 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9200" h="3407911">
                <a:moveTo>
                  <a:pt x="0" y="0"/>
                </a:moveTo>
                <a:lnTo>
                  <a:pt x="3049200" y="0"/>
                </a:lnTo>
                <a:lnTo>
                  <a:pt x="3049200" y="3407911"/>
                </a:lnTo>
                <a:lnTo>
                  <a:pt x="21001" y="3407911"/>
                </a:lnTo>
                <a:lnTo>
                  <a:pt x="21001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1" name="Platshållare för bild 50"/>
          <p:cNvSpPr>
            <a:spLocks noGrp="1"/>
          </p:cNvSpPr>
          <p:nvPr>
            <p:ph type="pic" sz="quarter" idx="16"/>
          </p:nvPr>
        </p:nvSpPr>
        <p:spPr>
          <a:xfrm>
            <a:off x="6115801" y="3447510"/>
            <a:ext cx="3008401" cy="3410490"/>
          </a:xfrm>
          <a:custGeom>
            <a:avLst/>
            <a:gdLst>
              <a:gd name="connsiteX0" fmla="*/ 0 w 3008401"/>
              <a:gd name="connsiteY0" fmla="*/ 0 h 3410490"/>
              <a:gd name="connsiteX1" fmla="*/ 3008401 w 3008401"/>
              <a:gd name="connsiteY1" fmla="*/ 0 h 3410490"/>
              <a:gd name="connsiteX2" fmla="*/ 3008401 w 3008401"/>
              <a:gd name="connsiteY2" fmla="*/ 3410490 h 3410490"/>
              <a:gd name="connsiteX3" fmla="*/ 0 w 3008401"/>
              <a:gd name="connsiteY3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8401" h="3410490">
                <a:moveTo>
                  <a:pt x="0" y="0"/>
                </a:moveTo>
                <a:lnTo>
                  <a:pt x="3008401" y="0"/>
                </a:lnTo>
                <a:lnTo>
                  <a:pt x="3008401" y="3410490"/>
                </a:lnTo>
                <a:lnTo>
                  <a:pt x="0" y="341049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7" name="Platshållare för bild 46"/>
          <p:cNvSpPr>
            <a:spLocks noGrp="1"/>
          </p:cNvSpPr>
          <p:nvPr>
            <p:ph type="pic" sz="quarter" idx="17"/>
          </p:nvPr>
        </p:nvSpPr>
        <p:spPr>
          <a:xfrm>
            <a:off x="9163802" y="3447510"/>
            <a:ext cx="3028199" cy="3410490"/>
          </a:xfrm>
          <a:custGeom>
            <a:avLst/>
            <a:gdLst>
              <a:gd name="connsiteX0" fmla="*/ 0 w 3028199"/>
              <a:gd name="connsiteY0" fmla="*/ 0 h 3410490"/>
              <a:gd name="connsiteX1" fmla="*/ 3028199 w 3028199"/>
              <a:gd name="connsiteY1" fmla="*/ 0 h 3410490"/>
              <a:gd name="connsiteX2" fmla="*/ 3028199 w 3028199"/>
              <a:gd name="connsiteY2" fmla="*/ 3410490 h 3410490"/>
              <a:gd name="connsiteX3" fmla="*/ 0 w 3028199"/>
              <a:gd name="connsiteY3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8199" h="3410490">
                <a:moveTo>
                  <a:pt x="0" y="0"/>
                </a:moveTo>
                <a:lnTo>
                  <a:pt x="3028199" y="0"/>
                </a:lnTo>
                <a:lnTo>
                  <a:pt x="3028199" y="3410490"/>
                </a:lnTo>
                <a:lnTo>
                  <a:pt x="0" y="341049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95325" y="1214808"/>
            <a:ext cx="5048250" cy="2215991"/>
          </a:xfrm>
        </p:spPr>
        <p:txBody>
          <a:bodyPr anchor="b"/>
          <a:lstStyle>
            <a:lvl1pPr algn="l">
              <a:defRPr sz="4800" b="0" cap="all" baseline="0">
                <a:solidFill>
                  <a:srgbClr val="7F7F7F"/>
                </a:solidFill>
              </a:defRPr>
            </a:lvl1pPr>
          </a:lstStyle>
          <a:p>
            <a:r>
              <a:rPr lang="sv-SE" noProof="0"/>
              <a:t>Klicka här för att ändra format</a:t>
            </a:r>
            <a:endParaRPr lang="en-GB" noProof="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95325" y="3522873"/>
            <a:ext cx="5048250" cy="20738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7F7F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/>
              <a:t>Klicka här för att ändra format på underrubrik i bakgrunden</a:t>
            </a:r>
            <a:endParaRPr lang="en-GB" noProof="0" dirty="0"/>
          </a:p>
        </p:txBody>
      </p:sp>
      <p:sp>
        <p:nvSpPr>
          <p:cNvPr id="9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5" y="5924550"/>
            <a:ext cx="5256213" cy="914400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rgbClr val="7F7F7F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DIVISION OCH ENHET</a:t>
            </a:r>
          </a:p>
        </p:txBody>
      </p:sp>
      <p:pic>
        <p:nvPicPr>
          <p:cNvPr id="11" name="Platshållare för innehåll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90" y="333375"/>
            <a:ext cx="857910" cy="1102891"/>
          </a:xfrm>
          <a:prstGeom prst="rect">
            <a:avLst/>
          </a:prstGeom>
        </p:spPr>
      </p:pic>
      <p:sp>
        <p:nvSpPr>
          <p:cNvPr id="4" name="textruta 3"/>
          <p:cNvSpPr txBox="1"/>
          <p:nvPr userDrawn="1"/>
        </p:nvSpPr>
        <p:spPr>
          <a:xfrm>
            <a:off x="695325" y="5638800"/>
            <a:ext cx="2416046" cy="276999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sv-SE" sz="1200" b="1" dirty="0">
                <a:solidFill>
                  <a:srgbClr val="7F7F7F"/>
                </a:solidFill>
              </a:rPr>
              <a:t>Research </a:t>
            </a:r>
            <a:r>
              <a:rPr lang="sv-SE" sz="1200" b="1" dirty="0" err="1">
                <a:solidFill>
                  <a:srgbClr val="7F7F7F"/>
                </a:solidFill>
              </a:rPr>
              <a:t>Institutes</a:t>
            </a:r>
            <a:r>
              <a:rPr lang="sv-SE" sz="1200" b="1" dirty="0">
                <a:solidFill>
                  <a:srgbClr val="7F7F7F"/>
                </a:solidFill>
              </a:rPr>
              <a:t> </a:t>
            </a:r>
            <a:r>
              <a:rPr lang="sv-SE" sz="1200" b="1" dirty="0" err="1">
                <a:solidFill>
                  <a:srgbClr val="7F7F7F"/>
                </a:solidFill>
              </a:rPr>
              <a:t>of</a:t>
            </a:r>
            <a:r>
              <a:rPr lang="sv-SE" sz="1200" b="1" dirty="0">
                <a:solidFill>
                  <a:srgbClr val="7F7F7F"/>
                </a:solidFill>
              </a:rPr>
              <a:t> Sweden</a:t>
            </a:r>
          </a:p>
        </p:txBody>
      </p:sp>
    </p:spTree>
    <p:extLst>
      <p:ext uri="{BB962C8B-B14F-4D97-AF65-F5344CB8AC3E}">
        <p14:creationId xmlns:p14="http://schemas.microsoft.com/office/powerpoint/2010/main" val="4018091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9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61438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buClrTx/>
              <a:defRPr sz="1600">
                <a:solidFill>
                  <a:schemeClr val="bg1"/>
                </a:solidFill>
                <a:latin typeface="+mj-lt"/>
              </a:defRPr>
            </a:lvl1pPr>
            <a:lvl2pPr>
              <a:buClrTx/>
              <a:defRPr sz="1400">
                <a:solidFill>
                  <a:schemeClr val="bg1"/>
                </a:solidFill>
                <a:latin typeface="+mj-lt"/>
              </a:defRPr>
            </a:lvl2pPr>
            <a:lvl3pPr>
              <a:buClrTx/>
              <a:defRPr sz="1200">
                <a:solidFill>
                  <a:schemeClr val="bg1"/>
                </a:solidFill>
                <a:latin typeface="+mj-lt"/>
              </a:defRPr>
            </a:lvl3pPr>
            <a:lvl4pPr>
              <a:buClrTx/>
              <a:defRPr sz="1100">
                <a:solidFill>
                  <a:schemeClr val="bg1"/>
                </a:solidFill>
                <a:latin typeface="+mj-lt"/>
              </a:defRPr>
            </a:lvl4pPr>
            <a:lvl5pPr>
              <a:buClrTx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 noProof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46533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vin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 noProof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07761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 noProof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49821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buClrTx/>
              <a:defRPr sz="1600">
                <a:solidFill>
                  <a:schemeClr val="bg1"/>
                </a:solidFill>
                <a:latin typeface="+mj-lt"/>
              </a:defRPr>
            </a:lvl1pPr>
            <a:lvl2pPr>
              <a:buClrTx/>
              <a:defRPr sz="1400">
                <a:solidFill>
                  <a:schemeClr val="bg1"/>
                </a:solidFill>
                <a:latin typeface="+mj-lt"/>
              </a:defRPr>
            </a:lvl2pPr>
            <a:lvl3pPr>
              <a:buClrTx/>
              <a:defRPr sz="1200">
                <a:solidFill>
                  <a:schemeClr val="bg1"/>
                </a:solidFill>
                <a:latin typeface="+mj-lt"/>
              </a:defRPr>
            </a:lvl3pPr>
            <a:lvl4pPr>
              <a:buClrTx/>
              <a:defRPr sz="1100">
                <a:solidFill>
                  <a:schemeClr val="bg1"/>
                </a:solidFill>
                <a:latin typeface="+mj-lt"/>
              </a:defRPr>
            </a:lvl4pPr>
            <a:lvl5pPr>
              <a:buClrTx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 noProof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20547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56281B-421C-450A-9AC8-53EFCB70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65A84AF-F5B5-4931-AABC-C093EA498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094F22C-AB59-4F00-90F5-EEA14B76F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1549-141F-47FC-BD77-F944AC263064}" type="datetimeFigureOut">
              <a:rPr lang="sv-SE" smtClean="0"/>
              <a:t>2020-12-15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5C454EE-A430-4F4B-A6ED-BBEE39793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86BA479-8EEA-4775-B352-8E157A587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D86E-00E6-4FB2-B3CA-C5FF3D48C1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6013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 noProof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33371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/>
          <p:nvPr userDrawn="1"/>
        </p:nvSpPr>
        <p:spPr>
          <a:xfrm>
            <a:off x="11496674" y="6162675"/>
            <a:ext cx="6953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5545137" cy="4824413"/>
          </a:xfrm>
        </p:spPr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0"/>
          </p:nvPr>
        </p:nvSpPr>
        <p:spPr>
          <a:xfrm>
            <a:off x="6311899" y="0"/>
            <a:ext cx="5880100" cy="6858001"/>
          </a:xfrm>
          <a:custGeom>
            <a:avLst/>
            <a:gdLst>
              <a:gd name="connsiteX0" fmla="*/ 5551415 w 5880100"/>
              <a:gd name="connsiteY0" fmla="*/ 6463665 h 6858001"/>
              <a:gd name="connsiteX1" fmla="*/ 5551415 w 5880100"/>
              <a:gd name="connsiteY1" fmla="*/ 6706425 h 6858001"/>
              <a:gd name="connsiteX2" fmla="*/ 5724290 w 5880100"/>
              <a:gd name="connsiteY2" fmla="*/ 6706425 h 6858001"/>
              <a:gd name="connsiteX3" fmla="*/ 5724290 w 5880100"/>
              <a:gd name="connsiteY3" fmla="*/ 6661561 h 6858001"/>
              <a:gd name="connsiteX4" fmla="*/ 5604960 w 5880100"/>
              <a:gd name="connsiteY4" fmla="*/ 6661561 h 6858001"/>
              <a:gd name="connsiteX5" fmla="*/ 5604960 w 5880100"/>
              <a:gd name="connsiteY5" fmla="*/ 6602016 h 6858001"/>
              <a:gd name="connsiteX6" fmla="*/ 5717229 w 5880100"/>
              <a:gd name="connsiteY6" fmla="*/ 6602016 h 6858001"/>
              <a:gd name="connsiteX7" fmla="*/ 5717229 w 5880100"/>
              <a:gd name="connsiteY7" fmla="*/ 6560558 h 6858001"/>
              <a:gd name="connsiteX8" fmla="*/ 5604960 w 5880100"/>
              <a:gd name="connsiteY8" fmla="*/ 6560558 h 6858001"/>
              <a:gd name="connsiteX9" fmla="*/ 5604960 w 5880100"/>
              <a:gd name="connsiteY9" fmla="*/ 6508529 h 6858001"/>
              <a:gd name="connsiteX10" fmla="*/ 5724525 w 5880100"/>
              <a:gd name="connsiteY10" fmla="*/ 6508529 h 6858001"/>
              <a:gd name="connsiteX11" fmla="*/ 5724525 w 5880100"/>
              <a:gd name="connsiteY11" fmla="*/ 6463665 h 6858001"/>
              <a:gd name="connsiteX12" fmla="*/ 5428011 w 5880100"/>
              <a:gd name="connsiteY12" fmla="*/ 6457793 h 6858001"/>
              <a:gd name="connsiteX13" fmla="*/ 5395355 w 5880100"/>
              <a:gd name="connsiteY13" fmla="*/ 6462149 h 6858001"/>
              <a:gd name="connsiteX14" fmla="*/ 5365927 w 5880100"/>
              <a:gd name="connsiteY14" fmla="*/ 6475785 h 6858001"/>
              <a:gd name="connsiteX15" fmla="*/ 5345043 w 5880100"/>
              <a:gd name="connsiteY15" fmla="*/ 6498889 h 6858001"/>
              <a:gd name="connsiteX16" fmla="*/ 5337069 w 5880100"/>
              <a:gd name="connsiteY16" fmla="*/ 6531274 h 6858001"/>
              <a:gd name="connsiteX17" fmla="*/ 5343334 w 5880100"/>
              <a:gd name="connsiteY17" fmla="*/ 6559681 h 6858001"/>
              <a:gd name="connsiteX18" fmla="*/ 5359852 w 5880100"/>
              <a:gd name="connsiteY18" fmla="*/ 6579188 h 6858001"/>
              <a:gd name="connsiteX19" fmla="*/ 5383014 w 5880100"/>
              <a:gd name="connsiteY19" fmla="*/ 6592066 h 6858001"/>
              <a:gd name="connsiteX20" fmla="*/ 5409595 w 5880100"/>
              <a:gd name="connsiteY20" fmla="*/ 6600399 h 6858001"/>
              <a:gd name="connsiteX21" fmla="*/ 5435985 w 5880100"/>
              <a:gd name="connsiteY21" fmla="*/ 6607216 h 6858001"/>
              <a:gd name="connsiteX22" fmla="*/ 5459148 w 5880100"/>
              <a:gd name="connsiteY22" fmla="*/ 6614224 h 6858001"/>
              <a:gd name="connsiteX23" fmla="*/ 5475665 w 5880100"/>
              <a:gd name="connsiteY23" fmla="*/ 6624450 h 6858001"/>
              <a:gd name="connsiteX24" fmla="*/ 5481931 w 5880100"/>
              <a:gd name="connsiteY24" fmla="*/ 6640548 h 6858001"/>
              <a:gd name="connsiteX25" fmla="*/ 5477184 w 5880100"/>
              <a:gd name="connsiteY25" fmla="*/ 6655698 h 6858001"/>
              <a:gd name="connsiteX26" fmla="*/ 5465223 w 5880100"/>
              <a:gd name="connsiteY26" fmla="*/ 6664978 h 6858001"/>
              <a:gd name="connsiteX27" fmla="*/ 5449845 w 5880100"/>
              <a:gd name="connsiteY27" fmla="*/ 6669523 h 6858001"/>
              <a:gd name="connsiteX28" fmla="*/ 5434656 w 5880100"/>
              <a:gd name="connsiteY28" fmla="*/ 6670849 h 6858001"/>
              <a:gd name="connsiteX29" fmla="*/ 5414151 w 5880100"/>
              <a:gd name="connsiteY29" fmla="*/ 6668198 h 6858001"/>
              <a:gd name="connsiteX30" fmla="*/ 5396874 w 5880100"/>
              <a:gd name="connsiteY30" fmla="*/ 6660433 h 6858001"/>
              <a:gd name="connsiteX31" fmla="*/ 5385103 w 5880100"/>
              <a:gd name="connsiteY31" fmla="*/ 6646608 h 6858001"/>
              <a:gd name="connsiteX32" fmla="*/ 5380736 w 5880100"/>
              <a:gd name="connsiteY32" fmla="*/ 6625965 h 6858001"/>
              <a:gd name="connsiteX33" fmla="*/ 5328905 w 5880100"/>
              <a:gd name="connsiteY33" fmla="*/ 6625965 h 6858001"/>
              <a:gd name="connsiteX34" fmla="*/ 5337069 w 5880100"/>
              <a:gd name="connsiteY34" fmla="*/ 6664599 h 6858001"/>
              <a:gd name="connsiteX35" fmla="*/ 5360042 w 5880100"/>
              <a:gd name="connsiteY35" fmla="*/ 6691492 h 6858001"/>
              <a:gd name="connsiteX36" fmla="*/ 5393457 w 5880100"/>
              <a:gd name="connsiteY36" fmla="*/ 6707021 h 6858001"/>
              <a:gd name="connsiteX37" fmla="*/ 5432567 w 5880100"/>
              <a:gd name="connsiteY37" fmla="*/ 6711945 h 6858001"/>
              <a:gd name="connsiteX38" fmla="*/ 5476425 w 5880100"/>
              <a:gd name="connsiteY38" fmla="*/ 6706264 h 6858001"/>
              <a:gd name="connsiteX39" fmla="*/ 5508131 w 5880100"/>
              <a:gd name="connsiteY39" fmla="*/ 6689977 h 6858001"/>
              <a:gd name="connsiteX40" fmla="*/ 5527307 w 5880100"/>
              <a:gd name="connsiteY40" fmla="*/ 6665357 h 6858001"/>
              <a:gd name="connsiteX41" fmla="*/ 5533762 w 5880100"/>
              <a:gd name="connsiteY41" fmla="*/ 6634298 h 6858001"/>
              <a:gd name="connsiteX42" fmla="*/ 5525218 w 5880100"/>
              <a:gd name="connsiteY42" fmla="*/ 6600967 h 6858001"/>
              <a:gd name="connsiteX43" fmla="*/ 5504524 w 5880100"/>
              <a:gd name="connsiteY43" fmla="*/ 6579945 h 6858001"/>
              <a:gd name="connsiteX44" fmla="*/ 5480412 w 5880100"/>
              <a:gd name="connsiteY44" fmla="*/ 6568582 h 6858001"/>
              <a:gd name="connsiteX45" fmla="*/ 5461426 w 5880100"/>
              <a:gd name="connsiteY45" fmla="*/ 6563658 h 6858001"/>
              <a:gd name="connsiteX46" fmla="*/ 5424593 w 5880100"/>
              <a:gd name="connsiteY46" fmla="*/ 6554000 h 6858001"/>
              <a:gd name="connsiteX47" fmla="*/ 5402380 w 5880100"/>
              <a:gd name="connsiteY47" fmla="*/ 6546614 h 6858001"/>
              <a:gd name="connsiteX48" fmla="*/ 5391558 w 5880100"/>
              <a:gd name="connsiteY48" fmla="*/ 6538470 h 6858001"/>
              <a:gd name="connsiteX49" fmla="*/ 5388900 w 5880100"/>
              <a:gd name="connsiteY49" fmla="*/ 6526918 h 6858001"/>
              <a:gd name="connsiteX50" fmla="*/ 5392317 w 5880100"/>
              <a:gd name="connsiteY50" fmla="*/ 6514040 h 6858001"/>
              <a:gd name="connsiteX51" fmla="*/ 5401051 w 5880100"/>
              <a:gd name="connsiteY51" fmla="*/ 6505518 h 6858001"/>
              <a:gd name="connsiteX52" fmla="*/ 5412822 w 5880100"/>
              <a:gd name="connsiteY52" fmla="*/ 6500594 h 6858001"/>
              <a:gd name="connsiteX53" fmla="*/ 5425733 w 5880100"/>
              <a:gd name="connsiteY53" fmla="*/ 6499268 h 6858001"/>
              <a:gd name="connsiteX54" fmla="*/ 5443959 w 5880100"/>
              <a:gd name="connsiteY54" fmla="*/ 6500973 h 6858001"/>
              <a:gd name="connsiteX55" fmla="*/ 5458768 w 5880100"/>
              <a:gd name="connsiteY55" fmla="*/ 6506843 h 6858001"/>
              <a:gd name="connsiteX56" fmla="*/ 5469210 w 5880100"/>
              <a:gd name="connsiteY56" fmla="*/ 6518017 h 6858001"/>
              <a:gd name="connsiteX57" fmla="*/ 5473767 w 5880100"/>
              <a:gd name="connsiteY57" fmla="*/ 6536008 h 6858001"/>
              <a:gd name="connsiteX58" fmla="*/ 5525598 w 5880100"/>
              <a:gd name="connsiteY58" fmla="*/ 6536008 h 6858001"/>
              <a:gd name="connsiteX59" fmla="*/ 5517624 w 5880100"/>
              <a:gd name="connsiteY59" fmla="*/ 6500215 h 6858001"/>
              <a:gd name="connsiteX60" fmla="*/ 5495980 w 5880100"/>
              <a:gd name="connsiteY60" fmla="*/ 6475785 h 6858001"/>
              <a:gd name="connsiteX61" fmla="*/ 5464843 w 5880100"/>
              <a:gd name="connsiteY61" fmla="*/ 6462149 h 6858001"/>
              <a:gd name="connsiteX62" fmla="*/ 5428011 w 5880100"/>
              <a:gd name="connsiteY62" fmla="*/ 6457793 h 6858001"/>
              <a:gd name="connsiteX63" fmla="*/ 5661565 w 5880100"/>
              <a:gd name="connsiteY63" fmla="*/ 6384507 h 6858001"/>
              <a:gd name="connsiteX64" fmla="*/ 5661565 w 5880100"/>
              <a:gd name="connsiteY64" fmla="*/ 6447106 h 6858001"/>
              <a:gd name="connsiteX65" fmla="*/ 5724525 w 5880100"/>
              <a:gd name="connsiteY65" fmla="*/ 6447106 h 6858001"/>
              <a:gd name="connsiteX66" fmla="*/ 5724525 w 5880100"/>
              <a:gd name="connsiteY66" fmla="*/ 6384507 h 6858001"/>
              <a:gd name="connsiteX67" fmla="*/ 5394780 w 5880100"/>
              <a:gd name="connsiteY67" fmla="*/ 6246039 h 6858001"/>
              <a:gd name="connsiteX68" fmla="*/ 5453483 w 5880100"/>
              <a:gd name="connsiteY68" fmla="*/ 6246039 h 6858001"/>
              <a:gd name="connsiteX69" fmla="*/ 5481219 w 5880100"/>
              <a:gd name="connsiteY69" fmla="*/ 6253991 h 6858001"/>
              <a:gd name="connsiteX70" fmla="*/ 5490338 w 5880100"/>
              <a:gd name="connsiteY70" fmla="*/ 6279742 h 6858001"/>
              <a:gd name="connsiteX71" fmla="*/ 5481219 w 5880100"/>
              <a:gd name="connsiteY71" fmla="*/ 6306250 h 6858001"/>
              <a:gd name="connsiteX72" fmla="*/ 5453483 w 5880100"/>
              <a:gd name="connsiteY72" fmla="*/ 6314392 h 6858001"/>
              <a:gd name="connsiteX73" fmla="*/ 5394780 w 5880100"/>
              <a:gd name="connsiteY73" fmla="*/ 6314392 h 6858001"/>
              <a:gd name="connsiteX74" fmla="*/ 5394780 w 5880100"/>
              <a:gd name="connsiteY74" fmla="*/ 6246039 h 6858001"/>
              <a:gd name="connsiteX75" fmla="*/ 5576363 w 5880100"/>
              <a:gd name="connsiteY75" fmla="*/ 6204580 h 6858001"/>
              <a:gd name="connsiteX76" fmla="*/ 5576363 w 5880100"/>
              <a:gd name="connsiteY76" fmla="*/ 6447575 h 6858001"/>
              <a:gd name="connsiteX77" fmla="*/ 5629908 w 5880100"/>
              <a:gd name="connsiteY77" fmla="*/ 6447575 h 6858001"/>
              <a:gd name="connsiteX78" fmla="*/ 5629908 w 5880100"/>
              <a:gd name="connsiteY78" fmla="*/ 6204580 h 6858001"/>
              <a:gd name="connsiteX79" fmla="*/ 5341235 w 5880100"/>
              <a:gd name="connsiteY79" fmla="*/ 6204580 h 6858001"/>
              <a:gd name="connsiteX80" fmla="*/ 5341235 w 5880100"/>
              <a:gd name="connsiteY80" fmla="*/ 6447575 h 6858001"/>
              <a:gd name="connsiteX81" fmla="*/ 5394784 w 5880100"/>
              <a:gd name="connsiteY81" fmla="*/ 6447575 h 6858001"/>
              <a:gd name="connsiteX82" fmla="*/ 5394784 w 5880100"/>
              <a:gd name="connsiteY82" fmla="*/ 6352688 h 6858001"/>
              <a:gd name="connsiteX83" fmla="*/ 5448332 w 5880100"/>
              <a:gd name="connsiteY83" fmla="*/ 6352688 h 6858001"/>
              <a:gd name="connsiteX84" fmla="*/ 5477385 w 5880100"/>
              <a:gd name="connsiteY84" fmla="*/ 6361400 h 6858001"/>
              <a:gd name="connsiteX85" fmla="*/ 5488968 w 5880100"/>
              <a:gd name="connsiteY85" fmla="*/ 6389431 h 6858001"/>
              <a:gd name="connsiteX86" fmla="*/ 5492007 w 5880100"/>
              <a:gd name="connsiteY86" fmla="*/ 6419923 h 6858001"/>
              <a:gd name="connsiteX87" fmla="*/ 5497513 w 5880100"/>
              <a:gd name="connsiteY87" fmla="*/ 6447575 h 6858001"/>
              <a:gd name="connsiteX88" fmla="*/ 5551062 w 5880100"/>
              <a:gd name="connsiteY88" fmla="*/ 6447575 h 6858001"/>
              <a:gd name="connsiteX89" fmla="*/ 5545365 w 5880100"/>
              <a:gd name="connsiteY89" fmla="*/ 6435075 h 6858001"/>
              <a:gd name="connsiteX90" fmla="*/ 5542707 w 5880100"/>
              <a:gd name="connsiteY90" fmla="*/ 6419545 h 6858001"/>
              <a:gd name="connsiteX91" fmla="*/ 5541568 w 5880100"/>
              <a:gd name="connsiteY91" fmla="*/ 6403635 h 6858001"/>
              <a:gd name="connsiteX92" fmla="*/ 5540808 w 5880100"/>
              <a:gd name="connsiteY92" fmla="*/ 6389999 h 6858001"/>
              <a:gd name="connsiteX93" fmla="*/ 5538339 w 5880100"/>
              <a:gd name="connsiteY93" fmla="*/ 6371627 h 6858001"/>
              <a:gd name="connsiteX94" fmla="*/ 5532263 w 5880100"/>
              <a:gd name="connsiteY94" fmla="*/ 6354771 h 6858001"/>
              <a:gd name="connsiteX95" fmla="*/ 5521629 w 5880100"/>
              <a:gd name="connsiteY95" fmla="*/ 6341514 h 6858001"/>
              <a:gd name="connsiteX96" fmla="*/ 5505299 w 5880100"/>
              <a:gd name="connsiteY96" fmla="*/ 6333180 h 6858001"/>
              <a:gd name="connsiteX97" fmla="*/ 5505299 w 5880100"/>
              <a:gd name="connsiteY97" fmla="*/ 6332612 h 6858001"/>
              <a:gd name="connsiteX98" fmla="*/ 5534921 w 5880100"/>
              <a:gd name="connsiteY98" fmla="*/ 6308748 h 6858001"/>
              <a:gd name="connsiteX99" fmla="*/ 5543846 w 5880100"/>
              <a:gd name="connsiteY99" fmla="*/ 6271626 h 6858001"/>
              <a:gd name="connsiteX100" fmla="*/ 5538909 w 5880100"/>
              <a:gd name="connsiteY100" fmla="*/ 6245679 h 6858001"/>
              <a:gd name="connsiteX101" fmla="*/ 5524668 w 5880100"/>
              <a:gd name="connsiteY101" fmla="*/ 6224277 h 6858001"/>
              <a:gd name="connsiteX102" fmla="*/ 5502071 w 5880100"/>
              <a:gd name="connsiteY102" fmla="*/ 6209883 h 6858001"/>
              <a:gd name="connsiteX103" fmla="*/ 5472638 w 5880100"/>
              <a:gd name="connsiteY103" fmla="*/ 6204580 h 6858001"/>
              <a:gd name="connsiteX104" fmla="*/ 1300 w 5880100"/>
              <a:gd name="connsiteY104" fmla="*/ 0 h 6858001"/>
              <a:gd name="connsiteX105" fmla="*/ 5880100 w 5880100"/>
              <a:gd name="connsiteY105" fmla="*/ 0 h 6858001"/>
              <a:gd name="connsiteX106" fmla="*/ 5880100 w 5880100"/>
              <a:gd name="connsiteY106" fmla="*/ 779489 h 6858001"/>
              <a:gd name="connsiteX107" fmla="*/ 5880099 w 5880100"/>
              <a:gd name="connsiteY107" fmla="*/ 779489 h 6858001"/>
              <a:gd name="connsiteX108" fmla="*/ 5880099 w 5880100"/>
              <a:gd name="connsiteY108" fmla="*/ 6858001 h 6858001"/>
              <a:gd name="connsiteX109" fmla="*/ 0 w 5880100"/>
              <a:gd name="connsiteY109" fmla="*/ 6858001 h 6858001"/>
              <a:gd name="connsiteX110" fmla="*/ 0 w 5880100"/>
              <a:gd name="connsiteY110" fmla="*/ 2 h 6858001"/>
              <a:gd name="connsiteX111" fmla="*/ 1300 w 5880100"/>
              <a:gd name="connsiteY111" fmla="*/ 2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880100" h="6858001">
                <a:moveTo>
                  <a:pt x="5551415" y="6463665"/>
                </a:moveTo>
                <a:lnTo>
                  <a:pt x="5551415" y="6706425"/>
                </a:lnTo>
                <a:lnTo>
                  <a:pt x="5724290" y="6706425"/>
                </a:lnTo>
                <a:lnTo>
                  <a:pt x="5724290" y="6661561"/>
                </a:lnTo>
                <a:lnTo>
                  <a:pt x="5604960" y="6661561"/>
                </a:lnTo>
                <a:lnTo>
                  <a:pt x="5604960" y="6602016"/>
                </a:lnTo>
                <a:lnTo>
                  <a:pt x="5717229" y="6602016"/>
                </a:lnTo>
                <a:lnTo>
                  <a:pt x="5717229" y="6560558"/>
                </a:lnTo>
                <a:lnTo>
                  <a:pt x="5604960" y="6560558"/>
                </a:lnTo>
                <a:lnTo>
                  <a:pt x="5604960" y="6508529"/>
                </a:lnTo>
                <a:lnTo>
                  <a:pt x="5724525" y="6508529"/>
                </a:lnTo>
                <a:lnTo>
                  <a:pt x="5724525" y="6463665"/>
                </a:lnTo>
                <a:close/>
                <a:moveTo>
                  <a:pt x="5428011" y="6457793"/>
                </a:moveTo>
                <a:cubicBezTo>
                  <a:pt x="5417189" y="6457793"/>
                  <a:pt x="5406177" y="6459308"/>
                  <a:pt x="5395355" y="6462149"/>
                </a:cubicBezTo>
                <a:cubicBezTo>
                  <a:pt x="5384343" y="6465179"/>
                  <a:pt x="5374661" y="6469724"/>
                  <a:pt x="5365927" y="6475785"/>
                </a:cubicBezTo>
                <a:cubicBezTo>
                  <a:pt x="5357383" y="6482034"/>
                  <a:pt x="5350359" y="6489610"/>
                  <a:pt x="5345043" y="6498889"/>
                </a:cubicBezTo>
                <a:cubicBezTo>
                  <a:pt x="5339727" y="6507980"/>
                  <a:pt x="5337069" y="6518775"/>
                  <a:pt x="5337069" y="6531274"/>
                </a:cubicBezTo>
                <a:cubicBezTo>
                  <a:pt x="5337069" y="6542447"/>
                  <a:pt x="5339157" y="6551917"/>
                  <a:pt x="5343334" y="6559681"/>
                </a:cubicBezTo>
                <a:cubicBezTo>
                  <a:pt x="5347511" y="6567446"/>
                  <a:pt x="5353017" y="6574074"/>
                  <a:pt x="5359852" y="6579188"/>
                </a:cubicBezTo>
                <a:cubicBezTo>
                  <a:pt x="5366687" y="6584490"/>
                  <a:pt x="5374471" y="6588657"/>
                  <a:pt x="5383014" y="6592066"/>
                </a:cubicBezTo>
                <a:cubicBezTo>
                  <a:pt x="5391748" y="6595285"/>
                  <a:pt x="5400481" y="6598126"/>
                  <a:pt x="5409595" y="6600399"/>
                </a:cubicBezTo>
                <a:cubicBezTo>
                  <a:pt x="5418518" y="6602861"/>
                  <a:pt x="5427251" y="6605133"/>
                  <a:pt x="5435985" y="6607216"/>
                </a:cubicBezTo>
                <a:cubicBezTo>
                  <a:pt x="5444529" y="6609300"/>
                  <a:pt x="5452313" y="6611572"/>
                  <a:pt x="5459148" y="6614224"/>
                </a:cubicBezTo>
                <a:cubicBezTo>
                  <a:pt x="5465983" y="6617064"/>
                  <a:pt x="5471488" y="6620473"/>
                  <a:pt x="5475665" y="6624450"/>
                </a:cubicBezTo>
                <a:cubicBezTo>
                  <a:pt x="5479842" y="6628617"/>
                  <a:pt x="5481931" y="6633919"/>
                  <a:pt x="5481931" y="6640548"/>
                </a:cubicBezTo>
                <a:cubicBezTo>
                  <a:pt x="5481931" y="6646608"/>
                  <a:pt x="5480412" y="6651721"/>
                  <a:pt x="5477184" y="6655698"/>
                </a:cubicBezTo>
                <a:cubicBezTo>
                  <a:pt x="5473957" y="6659676"/>
                  <a:pt x="5469970" y="6662706"/>
                  <a:pt x="5465223" y="6664978"/>
                </a:cubicBezTo>
                <a:cubicBezTo>
                  <a:pt x="5460477" y="6667251"/>
                  <a:pt x="5455350" y="6668766"/>
                  <a:pt x="5449845" y="6669523"/>
                </a:cubicBezTo>
                <a:cubicBezTo>
                  <a:pt x="5444529" y="6670470"/>
                  <a:pt x="5439402" y="6670849"/>
                  <a:pt x="5434656" y="6670849"/>
                </a:cubicBezTo>
                <a:cubicBezTo>
                  <a:pt x="5427441" y="6670849"/>
                  <a:pt x="5420606" y="6669902"/>
                  <a:pt x="5414151" y="6668198"/>
                </a:cubicBezTo>
                <a:cubicBezTo>
                  <a:pt x="5407506" y="6666493"/>
                  <a:pt x="5401810" y="6663842"/>
                  <a:pt x="5396874" y="6660433"/>
                </a:cubicBezTo>
                <a:cubicBezTo>
                  <a:pt x="5391938" y="6656835"/>
                  <a:pt x="5388141" y="6652290"/>
                  <a:pt x="5385103" y="6646608"/>
                </a:cubicBezTo>
                <a:cubicBezTo>
                  <a:pt x="5382065" y="6640927"/>
                  <a:pt x="5380736" y="6634109"/>
                  <a:pt x="5380736" y="6625965"/>
                </a:cubicBezTo>
                <a:cubicBezTo>
                  <a:pt x="5380736" y="6625965"/>
                  <a:pt x="5380736" y="6625965"/>
                  <a:pt x="5328905" y="6625965"/>
                </a:cubicBezTo>
                <a:cubicBezTo>
                  <a:pt x="5328525" y="6640927"/>
                  <a:pt x="5331373" y="6653805"/>
                  <a:pt x="5337069" y="6664599"/>
                </a:cubicBezTo>
                <a:cubicBezTo>
                  <a:pt x="5342764" y="6675584"/>
                  <a:pt x="5350359" y="6684485"/>
                  <a:pt x="5360042" y="6691492"/>
                </a:cubicBezTo>
                <a:cubicBezTo>
                  <a:pt x="5369724" y="6698499"/>
                  <a:pt x="5380926" y="6703802"/>
                  <a:pt x="5393457" y="6707021"/>
                </a:cubicBezTo>
                <a:cubicBezTo>
                  <a:pt x="5406177" y="6710241"/>
                  <a:pt x="5419087" y="6711945"/>
                  <a:pt x="5432567" y="6711945"/>
                </a:cubicBezTo>
                <a:cubicBezTo>
                  <a:pt x="5449085" y="6711945"/>
                  <a:pt x="5463704" y="6710051"/>
                  <a:pt x="5476425" y="6706264"/>
                </a:cubicBezTo>
                <a:cubicBezTo>
                  <a:pt x="5488955" y="6702287"/>
                  <a:pt x="5499587" y="6696984"/>
                  <a:pt x="5508131" y="6689977"/>
                </a:cubicBezTo>
                <a:cubicBezTo>
                  <a:pt x="5516675" y="6683159"/>
                  <a:pt x="5522940" y="6674826"/>
                  <a:pt x="5527307" y="6665357"/>
                </a:cubicBezTo>
                <a:cubicBezTo>
                  <a:pt x="5531674" y="6655888"/>
                  <a:pt x="5533762" y="6645472"/>
                  <a:pt x="5533762" y="6634298"/>
                </a:cubicBezTo>
                <a:cubicBezTo>
                  <a:pt x="5533762" y="6620852"/>
                  <a:pt x="5530914" y="6609678"/>
                  <a:pt x="5525218" y="6600967"/>
                </a:cubicBezTo>
                <a:cubicBezTo>
                  <a:pt x="5519333" y="6592066"/>
                  <a:pt x="5512498" y="6585248"/>
                  <a:pt x="5504524" y="6579945"/>
                </a:cubicBezTo>
                <a:cubicBezTo>
                  <a:pt x="5496550" y="6574832"/>
                  <a:pt x="5488576" y="6570855"/>
                  <a:pt x="5480412" y="6568582"/>
                </a:cubicBezTo>
                <a:cubicBezTo>
                  <a:pt x="5472438" y="6566120"/>
                  <a:pt x="5465983" y="6564605"/>
                  <a:pt x="5461426" y="6563658"/>
                </a:cubicBezTo>
                <a:cubicBezTo>
                  <a:pt x="5446237" y="6559681"/>
                  <a:pt x="5433896" y="6556651"/>
                  <a:pt x="5424593" y="6554000"/>
                </a:cubicBezTo>
                <a:cubicBezTo>
                  <a:pt x="5415100" y="6551538"/>
                  <a:pt x="5407696" y="6549076"/>
                  <a:pt x="5402380" y="6546614"/>
                </a:cubicBezTo>
                <a:cubicBezTo>
                  <a:pt x="5397064" y="6544152"/>
                  <a:pt x="5393457" y="6541311"/>
                  <a:pt x="5391558" y="6538470"/>
                </a:cubicBezTo>
                <a:cubicBezTo>
                  <a:pt x="5389849" y="6535440"/>
                  <a:pt x="5388900" y="6531653"/>
                  <a:pt x="5388900" y="6526918"/>
                </a:cubicBezTo>
                <a:cubicBezTo>
                  <a:pt x="5388900" y="6521615"/>
                  <a:pt x="5390039" y="6517260"/>
                  <a:pt x="5392317" y="6514040"/>
                </a:cubicBezTo>
                <a:cubicBezTo>
                  <a:pt x="5394596" y="6510631"/>
                  <a:pt x="5397444" y="6507790"/>
                  <a:pt x="5401051" y="6505518"/>
                </a:cubicBezTo>
                <a:cubicBezTo>
                  <a:pt x="5404468" y="6503245"/>
                  <a:pt x="5408455" y="6501541"/>
                  <a:pt x="5412822" y="6500594"/>
                </a:cubicBezTo>
                <a:cubicBezTo>
                  <a:pt x="5416999" y="6499836"/>
                  <a:pt x="5421366" y="6499268"/>
                  <a:pt x="5425733" y="6499268"/>
                </a:cubicBezTo>
                <a:cubicBezTo>
                  <a:pt x="5432378" y="6499268"/>
                  <a:pt x="5438453" y="6499836"/>
                  <a:pt x="5443959" y="6500973"/>
                </a:cubicBezTo>
                <a:cubicBezTo>
                  <a:pt x="5449465" y="6502109"/>
                  <a:pt x="5454401" y="6504003"/>
                  <a:pt x="5458768" y="6506843"/>
                </a:cubicBezTo>
                <a:cubicBezTo>
                  <a:pt x="5463135" y="6509495"/>
                  <a:pt x="5466552" y="6513282"/>
                  <a:pt x="5469210" y="6518017"/>
                </a:cubicBezTo>
                <a:cubicBezTo>
                  <a:pt x="5471868" y="6522752"/>
                  <a:pt x="5473387" y="6528812"/>
                  <a:pt x="5473767" y="6536008"/>
                </a:cubicBezTo>
                <a:cubicBezTo>
                  <a:pt x="5473767" y="6536008"/>
                  <a:pt x="5473767" y="6536008"/>
                  <a:pt x="5525598" y="6536008"/>
                </a:cubicBezTo>
                <a:cubicBezTo>
                  <a:pt x="5525598" y="6521994"/>
                  <a:pt x="5522940" y="6510063"/>
                  <a:pt x="5517624" y="6500215"/>
                </a:cubicBezTo>
                <a:cubicBezTo>
                  <a:pt x="5512308" y="6490367"/>
                  <a:pt x="5505093" y="6482224"/>
                  <a:pt x="5495980" y="6475785"/>
                </a:cubicBezTo>
                <a:cubicBezTo>
                  <a:pt x="5486867" y="6469535"/>
                  <a:pt x="5476425" y="6464990"/>
                  <a:pt x="5464843" y="6462149"/>
                </a:cubicBezTo>
                <a:cubicBezTo>
                  <a:pt x="5453072" y="6459308"/>
                  <a:pt x="5440731" y="6457793"/>
                  <a:pt x="5428011" y="6457793"/>
                </a:cubicBezTo>
                <a:close/>
                <a:moveTo>
                  <a:pt x="5661565" y="6384507"/>
                </a:moveTo>
                <a:lnTo>
                  <a:pt x="5661565" y="6447106"/>
                </a:lnTo>
                <a:lnTo>
                  <a:pt x="5724525" y="6447106"/>
                </a:lnTo>
                <a:lnTo>
                  <a:pt x="5724525" y="6384507"/>
                </a:lnTo>
                <a:close/>
                <a:moveTo>
                  <a:pt x="5394780" y="6246039"/>
                </a:moveTo>
                <a:cubicBezTo>
                  <a:pt x="5394780" y="6246039"/>
                  <a:pt x="5394780" y="6246039"/>
                  <a:pt x="5453483" y="6246039"/>
                </a:cubicBezTo>
                <a:cubicBezTo>
                  <a:pt x="5465831" y="6246039"/>
                  <a:pt x="5474950" y="6248689"/>
                  <a:pt x="5481219" y="6253991"/>
                </a:cubicBezTo>
                <a:cubicBezTo>
                  <a:pt x="5487299" y="6259482"/>
                  <a:pt x="5490338" y="6268003"/>
                  <a:pt x="5490338" y="6279742"/>
                </a:cubicBezTo>
                <a:cubicBezTo>
                  <a:pt x="5490338" y="6292049"/>
                  <a:pt x="5487299" y="6300759"/>
                  <a:pt x="5481219" y="6306250"/>
                </a:cubicBezTo>
                <a:cubicBezTo>
                  <a:pt x="5474950" y="6311741"/>
                  <a:pt x="5465831" y="6314392"/>
                  <a:pt x="5453483" y="6314392"/>
                </a:cubicBezTo>
                <a:lnTo>
                  <a:pt x="5394780" y="6314392"/>
                </a:lnTo>
                <a:cubicBezTo>
                  <a:pt x="5394780" y="6314392"/>
                  <a:pt x="5394780" y="6314392"/>
                  <a:pt x="5394780" y="6246039"/>
                </a:cubicBezTo>
                <a:close/>
                <a:moveTo>
                  <a:pt x="5576363" y="6204580"/>
                </a:moveTo>
                <a:lnTo>
                  <a:pt x="5576363" y="6447575"/>
                </a:lnTo>
                <a:lnTo>
                  <a:pt x="5629908" y="6447575"/>
                </a:lnTo>
                <a:lnTo>
                  <a:pt x="5629908" y="6204580"/>
                </a:lnTo>
                <a:close/>
                <a:moveTo>
                  <a:pt x="5341235" y="6204580"/>
                </a:moveTo>
                <a:cubicBezTo>
                  <a:pt x="5341235" y="6204580"/>
                  <a:pt x="5341235" y="6204580"/>
                  <a:pt x="5341235" y="6447575"/>
                </a:cubicBezTo>
                <a:cubicBezTo>
                  <a:pt x="5341235" y="6447575"/>
                  <a:pt x="5341235" y="6447575"/>
                  <a:pt x="5394784" y="6447575"/>
                </a:cubicBezTo>
                <a:cubicBezTo>
                  <a:pt x="5394784" y="6447575"/>
                  <a:pt x="5394784" y="6447575"/>
                  <a:pt x="5394784" y="6352688"/>
                </a:cubicBezTo>
                <a:cubicBezTo>
                  <a:pt x="5394784" y="6352688"/>
                  <a:pt x="5394784" y="6352688"/>
                  <a:pt x="5448332" y="6352688"/>
                </a:cubicBezTo>
                <a:cubicBezTo>
                  <a:pt x="5461814" y="6352688"/>
                  <a:pt x="5471499" y="6355529"/>
                  <a:pt x="5477385" y="6361400"/>
                </a:cubicBezTo>
                <a:cubicBezTo>
                  <a:pt x="5483272" y="6367271"/>
                  <a:pt x="5487070" y="6376741"/>
                  <a:pt x="5488968" y="6389431"/>
                </a:cubicBezTo>
                <a:cubicBezTo>
                  <a:pt x="5490298" y="6399090"/>
                  <a:pt x="5491437" y="6409317"/>
                  <a:pt x="5492007" y="6419923"/>
                </a:cubicBezTo>
                <a:cubicBezTo>
                  <a:pt x="5492766" y="6430719"/>
                  <a:pt x="5494475" y="6439810"/>
                  <a:pt x="5497513" y="6447575"/>
                </a:cubicBezTo>
                <a:cubicBezTo>
                  <a:pt x="5497513" y="6447575"/>
                  <a:pt x="5497513" y="6447575"/>
                  <a:pt x="5551062" y="6447575"/>
                </a:cubicBezTo>
                <a:cubicBezTo>
                  <a:pt x="5548593" y="6444166"/>
                  <a:pt x="5546695" y="6439999"/>
                  <a:pt x="5545365" y="6435075"/>
                </a:cubicBezTo>
                <a:cubicBezTo>
                  <a:pt x="5544226" y="6430340"/>
                  <a:pt x="5543277" y="6425037"/>
                  <a:pt x="5542707" y="6419545"/>
                </a:cubicBezTo>
                <a:cubicBezTo>
                  <a:pt x="5542137" y="6414242"/>
                  <a:pt x="5541757" y="6408938"/>
                  <a:pt x="5541568" y="6403635"/>
                </a:cubicBezTo>
                <a:cubicBezTo>
                  <a:pt x="5541188" y="6398522"/>
                  <a:pt x="5540998" y="6393976"/>
                  <a:pt x="5540808" y="6389999"/>
                </a:cubicBezTo>
                <a:cubicBezTo>
                  <a:pt x="5540428" y="6383938"/>
                  <a:pt x="5539479" y="6377878"/>
                  <a:pt x="5538339" y="6371627"/>
                </a:cubicBezTo>
                <a:cubicBezTo>
                  <a:pt x="5537010" y="6365567"/>
                  <a:pt x="5534921" y="6359885"/>
                  <a:pt x="5532263" y="6354771"/>
                </a:cubicBezTo>
                <a:cubicBezTo>
                  <a:pt x="5529605" y="6349658"/>
                  <a:pt x="5525997" y="6345301"/>
                  <a:pt x="5521629" y="6341514"/>
                </a:cubicBezTo>
                <a:cubicBezTo>
                  <a:pt x="5517452" y="6337726"/>
                  <a:pt x="5511945" y="6335074"/>
                  <a:pt x="5505299" y="6333180"/>
                </a:cubicBezTo>
                <a:cubicBezTo>
                  <a:pt x="5505299" y="6333180"/>
                  <a:pt x="5505299" y="6333180"/>
                  <a:pt x="5505299" y="6332612"/>
                </a:cubicBezTo>
                <a:cubicBezTo>
                  <a:pt x="5518971" y="6327119"/>
                  <a:pt x="5528845" y="6319165"/>
                  <a:pt x="5534921" y="6308748"/>
                </a:cubicBezTo>
                <a:cubicBezTo>
                  <a:pt x="5540808" y="6298331"/>
                  <a:pt x="5543846" y="6285831"/>
                  <a:pt x="5543846" y="6271626"/>
                </a:cubicBezTo>
                <a:cubicBezTo>
                  <a:pt x="5543846" y="6262346"/>
                  <a:pt x="5542327" y="6253634"/>
                  <a:pt x="5538909" y="6245679"/>
                </a:cubicBezTo>
                <a:cubicBezTo>
                  <a:pt x="5535681" y="6237535"/>
                  <a:pt x="5530934" y="6230527"/>
                  <a:pt x="5524668" y="6224277"/>
                </a:cubicBezTo>
                <a:cubicBezTo>
                  <a:pt x="5518401" y="6218217"/>
                  <a:pt x="5510806" y="6213292"/>
                  <a:pt x="5502071" y="6209883"/>
                </a:cubicBezTo>
                <a:cubicBezTo>
                  <a:pt x="5493336" y="6206285"/>
                  <a:pt x="5483462" y="6204580"/>
                  <a:pt x="5472638" y="6204580"/>
                </a:cubicBezTo>
                <a:close/>
                <a:moveTo>
                  <a:pt x="1300" y="0"/>
                </a:moveTo>
                <a:lnTo>
                  <a:pt x="5880100" y="0"/>
                </a:lnTo>
                <a:lnTo>
                  <a:pt x="5880100" y="779489"/>
                </a:lnTo>
                <a:lnTo>
                  <a:pt x="5880099" y="779489"/>
                </a:lnTo>
                <a:lnTo>
                  <a:pt x="5880099" y="6858001"/>
                </a:lnTo>
                <a:lnTo>
                  <a:pt x="0" y="6858001"/>
                </a:lnTo>
                <a:lnTo>
                  <a:pt x="0" y="2"/>
                </a:lnTo>
                <a:lnTo>
                  <a:pt x="1300" y="2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5545137" cy="492443"/>
          </a:xfrm>
        </p:spPr>
        <p:txBody>
          <a:bodyPr/>
          <a:lstStyle/>
          <a:p>
            <a:r>
              <a:rPr lang="sv-SE" noProof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1220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två bilder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/>
          <p:nvPr userDrawn="1"/>
        </p:nvSpPr>
        <p:spPr>
          <a:xfrm>
            <a:off x="11496674" y="6162675"/>
            <a:ext cx="6953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5545137" cy="4824413"/>
          </a:xfrm>
        </p:spPr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0"/>
          </p:nvPr>
        </p:nvSpPr>
        <p:spPr>
          <a:xfrm>
            <a:off x="6311900" y="3447511"/>
            <a:ext cx="5880099" cy="3410490"/>
          </a:xfrm>
          <a:custGeom>
            <a:avLst/>
            <a:gdLst>
              <a:gd name="connsiteX0" fmla="*/ 5551415 w 5880099"/>
              <a:gd name="connsiteY0" fmla="*/ 3016154 h 3410490"/>
              <a:gd name="connsiteX1" fmla="*/ 5551415 w 5880099"/>
              <a:gd name="connsiteY1" fmla="*/ 3258914 h 3410490"/>
              <a:gd name="connsiteX2" fmla="*/ 5724290 w 5880099"/>
              <a:gd name="connsiteY2" fmla="*/ 3258914 h 3410490"/>
              <a:gd name="connsiteX3" fmla="*/ 5724290 w 5880099"/>
              <a:gd name="connsiteY3" fmla="*/ 3214050 h 3410490"/>
              <a:gd name="connsiteX4" fmla="*/ 5604960 w 5880099"/>
              <a:gd name="connsiteY4" fmla="*/ 3214050 h 3410490"/>
              <a:gd name="connsiteX5" fmla="*/ 5604960 w 5880099"/>
              <a:gd name="connsiteY5" fmla="*/ 3154505 h 3410490"/>
              <a:gd name="connsiteX6" fmla="*/ 5717229 w 5880099"/>
              <a:gd name="connsiteY6" fmla="*/ 3154505 h 3410490"/>
              <a:gd name="connsiteX7" fmla="*/ 5717229 w 5880099"/>
              <a:gd name="connsiteY7" fmla="*/ 3113047 h 3410490"/>
              <a:gd name="connsiteX8" fmla="*/ 5604960 w 5880099"/>
              <a:gd name="connsiteY8" fmla="*/ 3113047 h 3410490"/>
              <a:gd name="connsiteX9" fmla="*/ 5604960 w 5880099"/>
              <a:gd name="connsiteY9" fmla="*/ 3061018 h 3410490"/>
              <a:gd name="connsiteX10" fmla="*/ 5724525 w 5880099"/>
              <a:gd name="connsiteY10" fmla="*/ 3061018 h 3410490"/>
              <a:gd name="connsiteX11" fmla="*/ 5724525 w 5880099"/>
              <a:gd name="connsiteY11" fmla="*/ 3016154 h 3410490"/>
              <a:gd name="connsiteX12" fmla="*/ 5428011 w 5880099"/>
              <a:gd name="connsiteY12" fmla="*/ 3010282 h 3410490"/>
              <a:gd name="connsiteX13" fmla="*/ 5395355 w 5880099"/>
              <a:gd name="connsiteY13" fmla="*/ 3014638 h 3410490"/>
              <a:gd name="connsiteX14" fmla="*/ 5365927 w 5880099"/>
              <a:gd name="connsiteY14" fmla="*/ 3028274 h 3410490"/>
              <a:gd name="connsiteX15" fmla="*/ 5345043 w 5880099"/>
              <a:gd name="connsiteY15" fmla="*/ 3051378 h 3410490"/>
              <a:gd name="connsiteX16" fmla="*/ 5337069 w 5880099"/>
              <a:gd name="connsiteY16" fmla="*/ 3083763 h 3410490"/>
              <a:gd name="connsiteX17" fmla="*/ 5343334 w 5880099"/>
              <a:gd name="connsiteY17" fmla="*/ 3112170 h 3410490"/>
              <a:gd name="connsiteX18" fmla="*/ 5359852 w 5880099"/>
              <a:gd name="connsiteY18" fmla="*/ 3131677 h 3410490"/>
              <a:gd name="connsiteX19" fmla="*/ 5383014 w 5880099"/>
              <a:gd name="connsiteY19" fmla="*/ 3144555 h 3410490"/>
              <a:gd name="connsiteX20" fmla="*/ 5409595 w 5880099"/>
              <a:gd name="connsiteY20" fmla="*/ 3152888 h 3410490"/>
              <a:gd name="connsiteX21" fmla="*/ 5435985 w 5880099"/>
              <a:gd name="connsiteY21" fmla="*/ 3159705 h 3410490"/>
              <a:gd name="connsiteX22" fmla="*/ 5459148 w 5880099"/>
              <a:gd name="connsiteY22" fmla="*/ 3166713 h 3410490"/>
              <a:gd name="connsiteX23" fmla="*/ 5475665 w 5880099"/>
              <a:gd name="connsiteY23" fmla="*/ 3176939 h 3410490"/>
              <a:gd name="connsiteX24" fmla="*/ 5481931 w 5880099"/>
              <a:gd name="connsiteY24" fmla="*/ 3193037 h 3410490"/>
              <a:gd name="connsiteX25" fmla="*/ 5477184 w 5880099"/>
              <a:gd name="connsiteY25" fmla="*/ 3208187 h 3410490"/>
              <a:gd name="connsiteX26" fmla="*/ 5465223 w 5880099"/>
              <a:gd name="connsiteY26" fmla="*/ 3217467 h 3410490"/>
              <a:gd name="connsiteX27" fmla="*/ 5449845 w 5880099"/>
              <a:gd name="connsiteY27" fmla="*/ 3222012 h 3410490"/>
              <a:gd name="connsiteX28" fmla="*/ 5434656 w 5880099"/>
              <a:gd name="connsiteY28" fmla="*/ 3223338 h 3410490"/>
              <a:gd name="connsiteX29" fmla="*/ 5414151 w 5880099"/>
              <a:gd name="connsiteY29" fmla="*/ 3220687 h 3410490"/>
              <a:gd name="connsiteX30" fmla="*/ 5396874 w 5880099"/>
              <a:gd name="connsiteY30" fmla="*/ 3212922 h 3410490"/>
              <a:gd name="connsiteX31" fmla="*/ 5385103 w 5880099"/>
              <a:gd name="connsiteY31" fmla="*/ 3199097 h 3410490"/>
              <a:gd name="connsiteX32" fmla="*/ 5380736 w 5880099"/>
              <a:gd name="connsiteY32" fmla="*/ 3178454 h 3410490"/>
              <a:gd name="connsiteX33" fmla="*/ 5328905 w 5880099"/>
              <a:gd name="connsiteY33" fmla="*/ 3178454 h 3410490"/>
              <a:gd name="connsiteX34" fmla="*/ 5337069 w 5880099"/>
              <a:gd name="connsiteY34" fmla="*/ 3217088 h 3410490"/>
              <a:gd name="connsiteX35" fmla="*/ 5360042 w 5880099"/>
              <a:gd name="connsiteY35" fmla="*/ 3243981 h 3410490"/>
              <a:gd name="connsiteX36" fmla="*/ 5393457 w 5880099"/>
              <a:gd name="connsiteY36" fmla="*/ 3259510 h 3410490"/>
              <a:gd name="connsiteX37" fmla="*/ 5432567 w 5880099"/>
              <a:gd name="connsiteY37" fmla="*/ 3264434 h 3410490"/>
              <a:gd name="connsiteX38" fmla="*/ 5476425 w 5880099"/>
              <a:gd name="connsiteY38" fmla="*/ 3258753 h 3410490"/>
              <a:gd name="connsiteX39" fmla="*/ 5508131 w 5880099"/>
              <a:gd name="connsiteY39" fmla="*/ 3242466 h 3410490"/>
              <a:gd name="connsiteX40" fmla="*/ 5527307 w 5880099"/>
              <a:gd name="connsiteY40" fmla="*/ 3217846 h 3410490"/>
              <a:gd name="connsiteX41" fmla="*/ 5533762 w 5880099"/>
              <a:gd name="connsiteY41" fmla="*/ 3186787 h 3410490"/>
              <a:gd name="connsiteX42" fmla="*/ 5525218 w 5880099"/>
              <a:gd name="connsiteY42" fmla="*/ 3153456 h 3410490"/>
              <a:gd name="connsiteX43" fmla="*/ 5504524 w 5880099"/>
              <a:gd name="connsiteY43" fmla="*/ 3132434 h 3410490"/>
              <a:gd name="connsiteX44" fmla="*/ 5480412 w 5880099"/>
              <a:gd name="connsiteY44" fmla="*/ 3121071 h 3410490"/>
              <a:gd name="connsiteX45" fmla="*/ 5461426 w 5880099"/>
              <a:gd name="connsiteY45" fmla="*/ 3116147 h 3410490"/>
              <a:gd name="connsiteX46" fmla="*/ 5424593 w 5880099"/>
              <a:gd name="connsiteY46" fmla="*/ 3106489 h 3410490"/>
              <a:gd name="connsiteX47" fmla="*/ 5402380 w 5880099"/>
              <a:gd name="connsiteY47" fmla="*/ 3099103 h 3410490"/>
              <a:gd name="connsiteX48" fmla="*/ 5391558 w 5880099"/>
              <a:gd name="connsiteY48" fmla="*/ 3090959 h 3410490"/>
              <a:gd name="connsiteX49" fmla="*/ 5388900 w 5880099"/>
              <a:gd name="connsiteY49" fmla="*/ 3079407 h 3410490"/>
              <a:gd name="connsiteX50" fmla="*/ 5392317 w 5880099"/>
              <a:gd name="connsiteY50" fmla="*/ 3066529 h 3410490"/>
              <a:gd name="connsiteX51" fmla="*/ 5401051 w 5880099"/>
              <a:gd name="connsiteY51" fmla="*/ 3058007 h 3410490"/>
              <a:gd name="connsiteX52" fmla="*/ 5412822 w 5880099"/>
              <a:gd name="connsiteY52" fmla="*/ 3053083 h 3410490"/>
              <a:gd name="connsiteX53" fmla="*/ 5425733 w 5880099"/>
              <a:gd name="connsiteY53" fmla="*/ 3051757 h 3410490"/>
              <a:gd name="connsiteX54" fmla="*/ 5443959 w 5880099"/>
              <a:gd name="connsiteY54" fmla="*/ 3053462 h 3410490"/>
              <a:gd name="connsiteX55" fmla="*/ 5458768 w 5880099"/>
              <a:gd name="connsiteY55" fmla="*/ 3059332 h 3410490"/>
              <a:gd name="connsiteX56" fmla="*/ 5469210 w 5880099"/>
              <a:gd name="connsiteY56" fmla="*/ 3070506 h 3410490"/>
              <a:gd name="connsiteX57" fmla="*/ 5473767 w 5880099"/>
              <a:gd name="connsiteY57" fmla="*/ 3088497 h 3410490"/>
              <a:gd name="connsiteX58" fmla="*/ 5525598 w 5880099"/>
              <a:gd name="connsiteY58" fmla="*/ 3088497 h 3410490"/>
              <a:gd name="connsiteX59" fmla="*/ 5517624 w 5880099"/>
              <a:gd name="connsiteY59" fmla="*/ 3052704 h 3410490"/>
              <a:gd name="connsiteX60" fmla="*/ 5495980 w 5880099"/>
              <a:gd name="connsiteY60" fmla="*/ 3028274 h 3410490"/>
              <a:gd name="connsiteX61" fmla="*/ 5464843 w 5880099"/>
              <a:gd name="connsiteY61" fmla="*/ 3014638 h 3410490"/>
              <a:gd name="connsiteX62" fmla="*/ 5428011 w 5880099"/>
              <a:gd name="connsiteY62" fmla="*/ 3010282 h 3410490"/>
              <a:gd name="connsiteX63" fmla="*/ 5661565 w 5880099"/>
              <a:gd name="connsiteY63" fmla="*/ 2936996 h 3410490"/>
              <a:gd name="connsiteX64" fmla="*/ 5661565 w 5880099"/>
              <a:gd name="connsiteY64" fmla="*/ 2999595 h 3410490"/>
              <a:gd name="connsiteX65" fmla="*/ 5724525 w 5880099"/>
              <a:gd name="connsiteY65" fmla="*/ 2999595 h 3410490"/>
              <a:gd name="connsiteX66" fmla="*/ 5724525 w 5880099"/>
              <a:gd name="connsiteY66" fmla="*/ 2936996 h 3410490"/>
              <a:gd name="connsiteX67" fmla="*/ 5394780 w 5880099"/>
              <a:gd name="connsiteY67" fmla="*/ 2798528 h 3410490"/>
              <a:gd name="connsiteX68" fmla="*/ 5453483 w 5880099"/>
              <a:gd name="connsiteY68" fmla="*/ 2798528 h 3410490"/>
              <a:gd name="connsiteX69" fmla="*/ 5481219 w 5880099"/>
              <a:gd name="connsiteY69" fmla="*/ 2806480 h 3410490"/>
              <a:gd name="connsiteX70" fmla="*/ 5490338 w 5880099"/>
              <a:gd name="connsiteY70" fmla="*/ 2832231 h 3410490"/>
              <a:gd name="connsiteX71" fmla="*/ 5481219 w 5880099"/>
              <a:gd name="connsiteY71" fmla="*/ 2858739 h 3410490"/>
              <a:gd name="connsiteX72" fmla="*/ 5453483 w 5880099"/>
              <a:gd name="connsiteY72" fmla="*/ 2866881 h 3410490"/>
              <a:gd name="connsiteX73" fmla="*/ 5394780 w 5880099"/>
              <a:gd name="connsiteY73" fmla="*/ 2866881 h 3410490"/>
              <a:gd name="connsiteX74" fmla="*/ 5394780 w 5880099"/>
              <a:gd name="connsiteY74" fmla="*/ 2798528 h 3410490"/>
              <a:gd name="connsiteX75" fmla="*/ 5576363 w 5880099"/>
              <a:gd name="connsiteY75" fmla="*/ 2757069 h 3410490"/>
              <a:gd name="connsiteX76" fmla="*/ 5576363 w 5880099"/>
              <a:gd name="connsiteY76" fmla="*/ 3000064 h 3410490"/>
              <a:gd name="connsiteX77" fmla="*/ 5629908 w 5880099"/>
              <a:gd name="connsiteY77" fmla="*/ 3000064 h 3410490"/>
              <a:gd name="connsiteX78" fmla="*/ 5629908 w 5880099"/>
              <a:gd name="connsiteY78" fmla="*/ 2757069 h 3410490"/>
              <a:gd name="connsiteX79" fmla="*/ 5341235 w 5880099"/>
              <a:gd name="connsiteY79" fmla="*/ 2757069 h 3410490"/>
              <a:gd name="connsiteX80" fmla="*/ 5341235 w 5880099"/>
              <a:gd name="connsiteY80" fmla="*/ 3000064 h 3410490"/>
              <a:gd name="connsiteX81" fmla="*/ 5394784 w 5880099"/>
              <a:gd name="connsiteY81" fmla="*/ 3000064 h 3410490"/>
              <a:gd name="connsiteX82" fmla="*/ 5394784 w 5880099"/>
              <a:gd name="connsiteY82" fmla="*/ 2905177 h 3410490"/>
              <a:gd name="connsiteX83" fmla="*/ 5448332 w 5880099"/>
              <a:gd name="connsiteY83" fmla="*/ 2905177 h 3410490"/>
              <a:gd name="connsiteX84" fmla="*/ 5477385 w 5880099"/>
              <a:gd name="connsiteY84" fmla="*/ 2913889 h 3410490"/>
              <a:gd name="connsiteX85" fmla="*/ 5488968 w 5880099"/>
              <a:gd name="connsiteY85" fmla="*/ 2941920 h 3410490"/>
              <a:gd name="connsiteX86" fmla="*/ 5492007 w 5880099"/>
              <a:gd name="connsiteY86" fmla="*/ 2972412 h 3410490"/>
              <a:gd name="connsiteX87" fmla="*/ 5497513 w 5880099"/>
              <a:gd name="connsiteY87" fmla="*/ 3000064 h 3410490"/>
              <a:gd name="connsiteX88" fmla="*/ 5551062 w 5880099"/>
              <a:gd name="connsiteY88" fmla="*/ 3000064 h 3410490"/>
              <a:gd name="connsiteX89" fmla="*/ 5545365 w 5880099"/>
              <a:gd name="connsiteY89" fmla="*/ 2987564 h 3410490"/>
              <a:gd name="connsiteX90" fmla="*/ 5542707 w 5880099"/>
              <a:gd name="connsiteY90" fmla="*/ 2972034 h 3410490"/>
              <a:gd name="connsiteX91" fmla="*/ 5541568 w 5880099"/>
              <a:gd name="connsiteY91" fmla="*/ 2956124 h 3410490"/>
              <a:gd name="connsiteX92" fmla="*/ 5540808 w 5880099"/>
              <a:gd name="connsiteY92" fmla="*/ 2942488 h 3410490"/>
              <a:gd name="connsiteX93" fmla="*/ 5538339 w 5880099"/>
              <a:gd name="connsiteY93" fmla="*/ 2924116 h 3410490"/>
              <a:gd name="connsiteX94" fmla="*/ 5532263 w 5880099"/>
              <a:gd name="connsiteY94" fmla="*/ 2907260 h 3410490"/>
              <a:gd name="connsiteX95" fmla="*/ 5521629 w 5880099"/>
              <a:gd name="connsiteY95" fmla="*/ 2894003 h 3410490"/>
              <a:gd name="connsiteX96" fmla="*/ 5505299 w 5880099"/>
              <a:gd name="connsiteY96" fmla="*/ 2885669 h 3410490"/>
              <a:gd name="connsiteX97" fmla="*/ 5505299 w 5880099"/>
              <a:gd name="connsiteY97" fmla="*/ 2885101 h 3410490"/>
              <a:gd name="connsiteX98" fmla="*/ 5534921 w 5880099"/>
              <a:gd name="connsiteY98" fmla="*/ 2861237 h 3410490"/>
              <a:gd name="connsiteX99" fmla="*/ 5543846 w 5880099"/>
              <a:gd name="connsiteY99" fmla="*/ 2824115 h 3410490"/>
              <a:gd name="connsiteX100" fmla="*/ 5538909 w 5880099"/>
              <a:gd name="connsiteY100" fmla="*/ 2798168 h 3410490"/>
              <a:gd name="connsiteX101" fmla="*/ 5524668 w 5880099"/>
              <a:gd name="connsiteY101" fmla="*/ 2776766 h 3410490"/>
              <a:gd name="connsiteX102" fmla="*/ 5502071 w 5880099"/>
              <a:gd name="connsiteY102" fmla="*/ 2762372 h 3410490"/>
              <a:gd name="connsiteX103" fmla="*/ 5472638 w 5880099"/>
              <a:gd name="connsiteY103" fmla="*/ 2757069 h 3410490"/>
              <a:gd name="connsiteX104" fmla="*/ 0 w 5880099"/>
              <a:gd name="connsiteY104" fmla="*/ 0 h 3410490"/>
              <a:gd name="connsiteX105" fmla="*/ 5880099 w 5880099"/>
              <a:gd name="connsiteY105" fmla="*/ 0 h 3410490"/>
              <a:gd name="connsiteX106" fmla="*/ 5880099 w 5880099"/>
              <a:gd name="connsiteY106" fmla="*/ 3410490 h 3410490"/>
              <a:gd name="connsiteX107" fmla="*/ 0 w 5880099"/>
              <a:gd name="connsiteY107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5880099" h="3410490">
                <a:moveTo>
                  <a:pt x="5551415" y="3016154"/>
                </a:moveTo>
                <a:lnTo>
                  <a:pt x="5551415" y="3258914"/>
                </a:lnTo>
                <a:lnTo>
                  <a:pt x="5724290" y="3258914"/>
                </a:lnTo>
                <a:lnTo>
                  <a:pt x="5724290" y="3214050"/>
                </a:lnTo>
                <a:lnTo>
                  <a:pt x="5604960" y="3214050"/>
                </a:lnTo>
                <a:lnTo>
                  <a:pt x="5604960" y="3154505"/>
                </a:lnTo>
                <a:lnTo>
                  <a:pt x="5717229" y="3154505"/>
                </a:lnTo>
                <a:lnTo>
                  <a:pt x="5717229" y="3113047"/>
                </a:lnTo>
                <a:lnTo>
                  <a:pt x="5604960" y="3113047"/>
                </a:lnTo>
                <a:lnTo>
                  <a:pt x="5604960" y="3061018"/>
                </a:lnTo>
                <a:lnTo>
                  <a:pt x="5724525" y="3061018"/>
                </a:lnTo>
                <a:lnTo>
                  <a:pt x="5724525" y="3016154"/>
                </a:lnTo>
                <a:close/>
                <a:moveTo>
                  <a:pt x="5428011" y="3010282"/>
                </a:moveTo>
                <a:cubicBezTo>
                  <a:pt x="5417189" y="3010282"/>
                  <a:pt x="5406177" y="3011797"/>
                  <a:pt x="5395355" y="3014638"/>
                </a:cubicBezTo>
                <a:cubicBezTo>
                  <a:pt x="5384343" y="3017668"/>
                  <a:pt x="5374661" y="3022213"/>
                  <a:pt x="5365927" y="3028274"/>
                </a:cubicBezTo>
                <a:cubicBezTo>
                  <a:pt x="5357383" y="3034523"/>
                  <a:pt x="5350359" y="3042099"/>
                  <a:pt x="5345043" y="3051378"/>
                </a:cubicBezTo>
                <a:cubicBezTo>
                  <a:pt x="5339727" y="3060469"/>
                  <a:pt x="5337069" y="3071264"/>
                  <a:pt x="5337069" y="3083763"/>
                </a:cubicBezTo>
                <a:cubicBezTo>
                  <a:pt x="5337069" y="3094936"/>
                  <a:pt x="5339157" y="3104406"/>
                  <a:pt x="5343334" y="3112170"/>
                </a:cubicBezTo>
                <a:cubicBezTo>
                  <a:pt x="5347511" y="3119935"/>
                  <a:pt x="5353017" y="3126563"/>
                  <a:pt x="5359852" y="3131677"/>
                </a:cubicBezTo>
                <a:cubicBezTo>
                  <a:pt x="5366687" y="3136979"/>
                  <a:pt x="5374471" y="3141146"/>
                  <a:pt x="5383014" y="3144555"/>
                </a:cubicBezTo>
                <a:cubicBezTo>
                  <a:pt x="5391748" y="3147774"/>
                  <a:pt x="5400481" y="3150615"/>
                  <a:pt x="5409595" y="3152888"/>
                </a:cubicBezTo>
                <a:cubicBezTo>
                  <a:pt x="5418518" y="3155350"/>
                  <a:pt x="5427251" y="3157622"/>
                  <a:pt x="5435985" y="3159705"/>
                </a:cubicBezTo>
                <a:cubicBezTo>
                  <a:pt x="5444529" y="3161789"/>
                  <a:pt x="5452313" y="3164061"/>
                  <a:pt x="5459148" y="3166713"/>
                </a:cubicBezTo>
                <a:cubicBezTo>
                  <a:pt x="5465983" y="3169553"/>
                  <a:pt x="5471488" y="3172962"/>
                  <a:pt x="5475665" y="3176939"/>
                </a:cubicBezTo>
                <a:cubicBezTo>
                  <a:pt x="5479842" y="3181106"/>
                  <a:pt x="5481931" y="3186408"/>
                  <a:pt x="5481931" y="3193037"/>
                </a:cubicBezTo>
                <a:cubicBezTo>
                  <a:pt x="5481931" y="3199097"/>
                  <a:pt x="5480412" y="3204210"/>
                  <a:pt x="5477184" y="3208187"/>
                </a:cubicBezTo>
                <a:cubicBezTo>
                  <a:pt x="5473957" y="3212165"/>
                  <a:pt x="5469970" y="3215195"/>
                  <a:pt x="5465223" y="3217467"/>
                </a:cubicBezTo>
                <a:cubicBezTo>
                  <a:pt x="5460477" y="3219740"/>
                  <a:pt x="5455350" y="3221255"/>
                  <a:pt x="5449845" y="3222012"/>
                </a:cubicBezTo>
                <a:cubicBezTo>
                  <a:pt x="5444529" y="3222959"/>
                  <a:pt x="5439402" y="3223338"/>
                  <a:pt x="5434656" y="3223338"/>
                </a:cubicBezTo>
                <a:cubicBezTo>
                  <a:pt x="5427441" y="3223338"/>
                  <a:pt x="5420606" y="3222391"/>
                  <a:pt x="5414151" y="3220687"/>
                </a:cubicBezTo>
                <a:cubicBezTo>
                  <a:pt x="5407506" y="3218982"/>
                  <a:pt x="5401810" y="3216331"/>
                  <a:pt x="5396874" y="3212922"/>
                </a:cubicBezTo>
                <a:cubicBezTo>
                  <a:pt x="5391938" y="3209324"/>
                  <a:pt x="5388141" y="3204779"/>
                  <a:pt x="5385103" y="3199097"/>
                </a:cubicBezTo>
                <a:cubicBezTo>
                  <a:pt x="5382065" y="3193416"/>
                  <a:pt x="5380736" y="3186598"/>
                  <a:pt x="5380736" y="3178454"/>
                </a:cubicBezTo>
                <a:cubicBezTo>
                  <a:pt x="5380736" y="3178454"/>
                  <a:pt x="5380736" y="3178454"/>
                  <a:pt x="5328905" y="3178454"/>
                </a:cubicBezTo>
                <a:cubicBezTo>
                  <a:pt x="5328525" y="3193416"/>
                  <a:pt x="5331373" y="3206294"/>
                  <a:pt x="5337069" y="3217088"/>
                </a:cubicBezTo>
                <a:cubicBezTo>
                  <a:pt x="5342764" y="3228073"/>
                  <a:pt x="5350359" y="3236974"/>
                  <a:pt x="5360042" y="3243981"/>
                </a:cubicBezTo>
                <a:cubicBezTo>
                  <a:pt x="5369724" y="3250988"/>
                  <a:pt x="5380926" y="3256291"/>
                  <a:pt x="5393457" y="3259510"/>
                </a:cubicBezTo>
                <a:cubicBezTo>
                  <a:pt x="5406177" y="3262730"/>
                  <a:pt x="5419087" y="3264434"/>
                  <a:pt x="5432567" y="3264434"/>
                </a:cubicBezTo>
                <a:cubicBezTo>
                  <a:pt x="5449085" y="3264434"/>
                  <a:pt x="5463704" y="3262540"/>
                  <a:pt x="5476425" y="3258753"/>
                </a:cubicBezTo>
                <a:cubicBezTo>
                  <a:pt x="5488955" y="3254776"/>
                  <a:pt x="5499587" y="3249473"/>
                  <a:pt x="5508131" y="3242466"/>
                </a:cubicBezTo>
                <a:cubicBezTo>
                  <a:pt x="5516675" y="3235648"/>
                  <a:pt x="5522940" y="3227315"/>
                  <a:pt x="5527307" y="3217846"/>
                </a:cubicBezTo>
                <a:cubicBezTo>
                  <a:pt x="5531674" y="3208377"/>
                  <a:pt x="5533762" y="3197961"/>
                  <a:pt x="5533762" y="3186787"/>
                </a:cubicBezTo>
                <a:cubicBezTo>
                  <a:pt x="5533762" y="3173341"/>
                  <a:pt x="5530914" y="3162167"/>
                  <a:pt x="5525218" y="3153456"/>
                </a:cubicBezTo>
                <a:cubicBezTo>
                  <a:pt x="5519333" y="3144555"/>
                  <a:pt x="5512498" y="3137737"/>
                  <a:pt x="5504524" y="3132434"/>
                </a:cubicBezTo>
                <a:cubicBezTo>
                  <a:pt x="5496550" y="3127321"/>
                  <a:pt x="5488576" y="3123344"/>
                  <a:pt x="5480412" y="3121071"/>
                </a:cubicBezTo>
                <a:cubicBezTo>
                  <a:pt x="5472438" y="3118609"/>
                  <a:pt x="5465983" y="3117094"/>
                  <a:pt x="5461426" y="3116147"/>
                </a:cubicBezTo>
                <a:cubicBezTo>
                  <a:pt x="5446237" y="3112170"/>
                  <a:pt x="5433896" y="3109140"/>
                  <a:pt x="5424593" y="3106489"/>
                </a:cubicBezTo>
                <a:cubicBezTo>
                  <a:pt x="5415100" y="3104027"/>
                  <a:pt x="5407696" y="3101565"/>
                  <a:pt x="5402380" y="3099103"/>
                </a:cubicBezTo>
                <a:cubicBezTo>
                  <a:pt x="5397064" y="3096641"/>
                  <a:pt x="5393457" y="3093800"/>
                  <a:pt x="5391558" y="3090959"/>
                </a:cubicBezTo>
                <a:cubicBezTo>
                  <a:pt x="5389849" y="3087929"/>
                  <a:pt x="5388900" y="3084142"/>
                  <a:pt x="5388900" y="3079407"/>
                </a:cubicBezTo>
                <a:cubicBezTo>
                  <a:pt x="5388900" y="3074104"/>
                  <a:pt x="5390039" y="3069749"/>
                  <a:pt x="5392317" y="3066529"/>
                </a:cubicBezTo>
                <a:cubicBezTo>
                  <a:pt x="5394596" y="3063120"/>
                  <a:pt x="5397444" y="3060279"/>
                  <a:pt x="5401051" y="3058007"/>
                </a:cubicBezTo>
                <a:cubicBezTo>
                  <a:pt x="5404468" y="3055734"/>
                  <a:pt x="5408455" y="3054030"/>
                  <a:pt x="5412822" y="3053083"/>
                </a:cubicBezTo>
                <a:cubicBezTo>
                  <a:pt x="5416999" y="3052325"/>
                  <a:pt x="5421366" y="3051757"/>
                  <a:pt x="5425733" y="3051757"/>
                </a:cubicBezTo>
                <a:cubicBezTo>
                  <a:pt x="5432378" y="3051757"/>
                  <a:pt x="5438453" y="3052325"/>
                  <a:pt x="5443959" y="3053462"/>
                </a:cubicBezTo>
                <a:cubicBezTo>
                  <a:pt x="5449465" y="3054598"/>
                  <a:pt x="5454401" y="3056492"/>
                  <a:pt x="5458768" y="3059332"/>
                </a:cubicBezTo>
                <a:cubicBezTo>
                  <a:pt x="5463135" y="3061984"/>
                  <a:pt x="5466552" y="3065771"/>
                  <a:pt x="5469210" y="3070506"/>
                </a:cubicBezTo>
                <a:cubicBezTo>
                  <a:pt x="5471868" y="3075241"/>
                  <a:pt x="5473387" y="3081301"/>
                  <a:pt x="5473767" y="3088497"/>
                </a:cubicBezTo>
                <a:cubicBezTo>
                  <a:pt x="5473767" y="3088497"/>
                  <a:pt x="5473767" y="3088497"/>
                  <a:pt x="5525598" y="3088497"/>
                </a:cubicBezTo>
                <a:cubicBezTo>
                  <a:pt x="5525598" y="3074483"/>
                  <a:pt x="5522940" y="3062552"/>
                  <a:pt x="5517624" y="3052704"/>
                </a:cubicBezTo>
                <a:cubicBezTo>
                  <a:pt x="5512308" y="3042856"/>
                  <a:pt x="5505093" y="3034713"/>
                  <a:pt x="5495980" y="3028274"/>
                </a:cubicBezTo>
                <a:cubicBezTo>
                  <a:pt x="5486867" y="3022024"/>
                  <a:pt x="5476425" y="3017479"/>
                  <a:pt x="5464843" y="3014638"/>
                </a:cubicBezTo>
                <a:cubicBezTo>
                  <a:pt x="5453072" y="3011797"/>
                  <a:pt x="5440731" y="3010282"/>
                  <a:pt x="5428011" y="3010282"/>
                </a:cubicBezTo>
                <a:close/>
                <a:moveTo>
                  <a:pt x="5661565" y="2936996"/>
                </a:moveTo>
                <a:lnTo>
                  <a:pt x="5661565" y="2999595"/>
                </a:lnTo>
                <a:lnTo>
                  <a:pt x="5724525" y="2999595"/>
                </a:lnTo>
                <a:lnTo>
                  <a:pt x="5724525" y="2936996"/>
                </a:lnTo>
                <a:close/>
                <a:moveTo>
                  <a:pt x="5394780" y="2798528"/>
                </a:moveTo>
                <a:cubicBezTo>
                  <a:pt x="5394780" y="2798528"/>
                  <a:pt x="5394780" y="2798528"/>
                  <a:pt x="5453483" y="2798528"/>
                </a:cubicBezTo>
                <a:cubicBezTo>
                  <a:pt x="5465831" y="2798528"/>
                  <a:pt x="5474950" y="2801178"/>
                  <a:pt x="5481219" y="2806480"/>
                </a:cubicBezTo>
                <a:cubicBezTo>
                  <a:pt x="5487299" y="2811971"/>
                  <a:pt x="5490338" y="2820492"/>
                  <a:pt x="5490338" y="2832231"/>
                </a:cubicBezTo>
                <a:cubicBezTo>
                  <a:pt x="5490338" y="2844538"/>
                  <a:pt x="5487299" y="2853248"/>
                  <a:pt x="5481219" y="2858739"/>
                </a:cubicBezTo>
                <a:cubicBezTo>
                  <a:pt x="5474950" y="2864230"/>
                  <a:pt x="5465831" y="2866881"/>
                  <a:pt x="5453483" y="2866881"/>
                </a:cubicBezTo>
                <a:lnTo>
                  <a:pt x="5394780" y="2866881"/>
                </a:lnTo>
                <a:cubicBezTo>
                  <a:pt x="5394780" y="2866881"/>
                  <a:pt x="5394780" y="2866881"/>
                  <a:pt x="5394780" y="2798528"/>
                </a:cubicBezTo>
                <a:close/>
                <a:moveTo>
                  <a:pt x="5576363" y="2757069"/>
                </a:moveTo>
                <a:lnTo>
                  <a:pt x="5576363" y="3000064"/>
                </a:lnTo>
                <a:lnTo>
                  <a:pt x="5629908" y="3000064"/>
                </a:lnTo>
                <a:lnTo>
                  <a:pt x="5629908" y="2757069"/>
                </a:lnTo>
                <a:close/>
                <a:moveTo>
                  <a:pt x="5341235" y="2757069"/>
                </a:moveTo>
                <a:cubicBezTo>
                  <a:pt x="5341235" y="2757069"/>
                  <a:pt x="5341235" y="2757069"/>
                  <a:pt x="5341235" y="3000064"/>
                </a:cubicBezTo>
                <a:cubicBezTo>
                  <a:pt x="5341235" y="3000064"/>
                  <a:pt x="5341235" y="3000064"/>
                  <a:pt x="5394784" y="3000064"/>
                </a:cubicBezTo>
                <a:cubicBezTo>
                  <a:pt x="5394784" y="3000064"/>
                  <a:pt x="5394784" y="3000064"/>
                  <a:pt x="5394784" y="2905177"/>
                </a:cubicBezTo>
                <a:cubicBezTo>
                  <a:pt x="5394784" y="2905177"/>
                  <a:pt x="5394784" y="2905177"/>
                  <a:pt x="5448332" y="2905177"/>
                </a:cubicBezTo>
                <a:cubicBezTo>
                  <a:pt x="5461814" y="2905177"/>
                  <a:pt x="5471499" y="2908018"/>
                  <a:pt x="5477385" y="2913889"/>
                </a:cubicBezTo>
                <a:cubicBezTo>
                  <a:pt x="5483272" y="2919760"/>
                  <a:pt x="5487070" y="2929230"/>
                  <a:pt x="5488968" y="2941920"/>
                </a:cubicBezTo>
                <a:cubicBezTo>
                  <a:pt x="5490298" y="2951579"/>
                  <a:pt x="5491437" y="2961806"/>
                  <a:pt x="5492007" y="2972412"/>
                </a:cubicBezTo>
                <a:cubicBezTo>
                  <a:pt x="5492766" y="2983208"/>
                  <a:pt x="5494475" y="2992299"/>
                  <a:pt x="5497513" y="3000064"/>
                </a:cubicBezTo>
                <a:cubicBezTo>
                  <a:pt x="5497513" y="3000064"/>
                  <a:pt x="5497513" y="3000064"/>
                  <a:pt x="5551062" y="3000064"/>
                </a:cubicBezTo>
                <a:cubicBezTo>
                  <a:pt x="5548593" y="2996655"/>
                  <a:pt x="5546695" y="2992488"/>
                  <a:pt x="5545365" y="2987564"/>
                </a:cubicBezTo>
                <a:cubicBezTo>
                  <a:pt x="5544226" y="2982829"/>
                  <a:pt x="5543277" y="2977526"/>
                  <a:pt x="5542707" y="2972034"/>
                </a:cubicBezTo>
                <a:cubicBezTo>
                  <a:pt x="5542137" y="2966731"/>
                  <a:pt x="5541757" y="2961427"/>
                  <a:pt x="5541568" y="2956124"/>
                </a:cubicBezTo>
                <a:cubicBezTo>
                  <a:pt x="5541188" y="2951011"/>
                  <a:pt x="5540998" y="2946465"/>
                  <a:pt x="5540808" y="2942488"/>
                </a:cubicBezTo>
                <a:cubicBezTo>
                  <a:pt x="5540428" y="2936427"/>
                  <a:pt x="5539479" y="2930367"/>
                  <a:pt x="5538339" y="2924116"/>
                </a:cubicBezTo>
                <a:cubicBezTo>
                  <a:pt x="5537010" y="2918056"/>
                  <a:pt x="5534921" y="2912374"/>
                  <a:pt x="5532263" y="2907260"/>
                </a:cubicBezTo>
                <a:cubicBezTo>
                  <a:pt x="5529605" y="2902147"/>
                  <a:pt x="5525997" y="2897790"/>
                  <a:pt x="5521629" y="2894003"/>
                </a:cubicBezTo>
                <a:cubicBezTo>
                  <a:pt x="5517452" y="2890215"/>
                  <a:pt x="5511945" y="2887563"/>
                  <a:pt x="5505299" y="2885669"/>
                </a:cubicBezTo>
                <a:cubicBezTo>
                  <a:pt x="5505299" y="2885669"/>
                  <a:pt x="5505299" y="2885669"/>
                  <a:pt x="5505299" y="2885101"/>
                </a:cubicBezTo>
                <a:cubicBezTo>
                  <a:pt x="5518971" y="2879608"/>
                  <a:pt x="5528845" y="2871654"/>
                  <a:pt x="5534921" y="2861237"/>
                </a:cubicBezTo>
                <a:cubicBezTo>
                  <a:pt x="5540808" y="2850820"/>
                  <a:pt x="5543846" y="2838320"/>
                  <a:pt x="5543846" y="2824115"/>
                </a:cubicBezTo>
                <a:cubicBezTo>
                  <a:pt x="5543846" y="2814835"/>
                  <a:pt x="5542327" y="2806123"/>
                  <a:pt x="5538909" y="2798168"/>
                </a:cubicBezTo>
                <a:cubicBezTo>
                  <a:pt x="5535681" y="2790024"/>
                  <a:pt x="5530934" y="2783016"/>
                  <a:pt x="5524668" y="2776766"/>
                </a:cubicBezTo>
                <a:cubicBezTo>
                  <a:pt x="5518401" y="2770706"/>
                  <a:pt x="5510806" y="2765781"/>
                  <a:pt x="5502071" y="2762372"/>
                </a:cubicBezTo>
                <a:cubicBezTo>
                  <a:pt x="5493336" y="2758774"/>
                  <a:pt x="5483462" y="2757069"/>
                  <a:pt x="5472638" y="2757069"/>
                </a:cubicBezTo>
                <a:close/>
                <a:moveTo>
                  <a:pt x="0" y="0"/>
                </a:moveTo>
                <a:lnTo>
                  <a:pt x="5880099" y="0"/>
                </a:lnTo>
                <a:lnTo>
                  <a:pt x="5880099" y="3410490"/>
                </a:lnTo>
                <a:lnTo>
                  <a:pt x="0" y="341049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49"/>
          <p:cNvSpPr>
            <a:spLocks noGrp="1"/>
          </p:cNvSpPr>
          <p:nvPr>
            <p:ph type="pic" sz="quarter" idx="14"/>
          </p:nvPr>
        </p:nvSpPr>
        <p:spPr>
          <a:xfrm>
            <a:off x="6311900" y="0"/>
            <a:ext cx="5880100" cy="340791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5545137" cy="492443"/>
          </a:xfrm>
        </p:spPr>
        <p:txBody>
          <a:bodyPr/>
          <a:lstStyle/>
          <a:p>
            <a:r>
              <a:rPr lang="sv-SE" noProof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01765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tre bilder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/>
          <p:nvPr userDrawn="1"/>
        </p:nvSpPr>
        <p:spPr>
          <a:xfrm>
            <a:off x="11496674" y="6162675"/>
            <a:ext cx="6953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5545137" cy="4824413"/>
          </a:xfrm>
        </p:spPr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0"/>
          </p:nvPr>
        </p:nvSpPr>
        <p:spPr>
          <a:xfrm>
            <a:off x="6311900" y="3447511"/>
            <a:ext cx="5880099" cy="3410490"/>
          </a:xfrm>
          <a:custGeom>
            <a:avLst/>
            <a:gdLst>
              <a:gd name="connsiteX0" fmla="*/ 5551415 w 5880099"/>
              <a:gd name="connsiteY0" fmla="*/ 3016154 h 3410490"/>
              <a:gd name="connsiteX1" fmla="*/ 5551415 w 5880099"/>
              <a:gd name="connsiteY1" fmla="*/ 3258914 h 3410490"/>
              <a:gd name="connsiteX2" fmla="*/ 5724290 w 5880099"/>
              <a:gd name="connsiteY2" fmla="*/ 3258914 h 3410490"/>
              <a:gd name="connsiteX3" fmla="*/ 5724290 w 5880099"/>
              <a:gd name="connsiteY3" fmla="*/ 3214050 h 3410490"/>
              <a:gd name="connsiteX4" fmla="*/ 5604960 w 5880099"/>
              <a:gd name="connsiteY4" fmla="*/ 3214050 h 3410490"/>
              <a:gd name="connsiteX5" fmla="*/ 5604960 w 5880099"/>
              <a:gd name="connsiteY5" fmla="*/ 3154505 h 3410490"/>
              <a:gd name="connsiteX6" fmla="*/ 5717229 w 5880099"/>
              <a:gd name="connsiteY6" fmla="*/ 3154505 h 3410490"/>
              <a:gd name="connsiteX7" fmla="*/ 5717229 w 5880099"/>
              <a:gd name="connsiteY7" fmla="*/ 3113047 h 3410490"/>
              <a:gd name="connsiteX8" fmla="*/ 5604960 w 5880099"/>
              <a:gd name="connsiteY8" fmla="*/ 3113047 h 3410490"/>
              <a:gd name="connsiteX9" fmla="*/ 5604960 w 5880099"/>
              <a:gd name="connsiteY9" fmla="*/ 3061018 h 3410490"/>
              <a:gd name="connsiteX10" fmla="*/ 5724525 w 5880099"/>
              <a:gd name="connsiteY10" fmla="*/ 3061018 h 3410490"/>
              <a:gd name="connsiteX11" fmla="*/ 5724525 w 5880099"/>
              <a:gd name="connsiteY11" fmla="*/ 3016154 h 3410490"/>
              <a:gd name="connsiteX12" fmla="*/ 5428011 w 5880099"/>
              <a:gd name="connsiteY12" fmla="*/ 3010282 h 3410490"/>
              <a:gd name="connsiteX13" fmla="*/ 5395355 w 5880099"/>
              <a:gd name="connsiteY13" fmla="*/ 3014638 h 3410490"/>
              <a:gd name="connsiteX14" fmla="*/ 5365927 w 5880099"/>
              <a:gd name="connsiteY14" fmla="*/ 3028274 h 3410490"/>
              <a:gd name="connsiteX15" fmla="*/ 5345043 w 5880099"/>
              <a:gd name="connsiteY15" fmla="*/ 3051378 h 3410490"/>
              <a:gd name="connsiteX16" fmla="*/ 5337069 w 5880099"/>
              <a:gd name="connsiteY16" fmla="*/ 3083763 h 3410490"/>
              <a:gd name="connsiteX17" fmla="*/ 5343334 w 5880099"/>
              <a:gd name="connsiteY17" fmla="*/ 3112170 h 3410490"/>
              <a:gd name="connsiteX18" fmla="*/ 5359852 w 5880099"/>
              <a:gd name="connsiteY18" fmla="*/ 3131677 h 3410490"/>
              <a:gd name="connsiteX19" fmla="*/ 5383014 w 5880099"/>
              <a:gd name="connsiteY19" fmla="*/ 3144555 h 3410490"/>
              <a:gd name="connsiteX20" fmla="*/ 5409595 w 5880099"/>
              <a:gd name="connsiteY20" fmla="*/ 3152888 h 3410490"/>
              <a:gd name="connsiteX21" fmla="*/ 5435985 w 5880099"/>
              <a:gd name="connsiteY21" fmla="*/ 3159705 h 3410490"/>
              <a:gd name="connsiteX22" fmla="*/ 5459148 w 5880099"/>
              <a:gd name="connsiteY22" fmla="*/ 3166713 h 3410490"/>
              <a:gd name="connsiteX23" fmla="*/ 5475665 w 5880099"/>
              <a:gd name="connsiteY23" fmla="*/ 3176939 h 3410490"/>
              <a:gd name="connsiteX24" fmla="*/ 5481931 w 5880099"/>
              <a:gd name="connsiteY24" fmla="*/ 3193037 h 3410490"/>
              <a:gd name="connsiteX25" fmla="*/ 5477184 w 5880099"/>
              <a:gd name="connsiteY25" fmla="*/ 3208187 h 3410490"/>
              <a:gd name="connsiteX26" fmla="*/ 5465223 w 5880099"/>
              <a:gd name="connsiteY26" fmla="*/ 3217467 h 3410490"/>
              <a:gd name="connsiteX27" fmla="*/ 5449845 w 5880099"/>
              <a:gd name="connsiteY27" fmla="*/ 3222012 h 3410490"/>
              <a:gd name="connsiteX28" fmla="*/ 5434656 w 5880099"/>
              <a:gd name="connsiteY28" fmla="*/ 3223338 h 3410490"/>
              <a:gd name="connsiteX29" fmla="*/ 5414151 w 5880099"/>
              <a:gd name="connsiteY29" fmla="*/ 3220687 h 3410490"/>
              <a:gd name="connsiteX30" fmla="*/ 5396874 w 5880099"/>
              <a:gd name="connsiteY30" fmla="*/ 3212922 h 3410490"/>
              <a:gd name="connsiteX31" fmla="*/ 5385103 w 5880099"/>
              <a:gd name="connsiteY31" fmla="*/ 3199097 h 3410490"/>
              <a:gd name="connsiteX32" fmla="*/ 5380736 w 5880099"/>
              <a:gd name="connsiteY32" fmla="*/ 3178454 h 3410490"/>
              <a:gd name="connsiteX33" fmla="*/ 5328905 w 5880099"/>
              <a:gd name="connsiteY33" fmla="*/ 3178454 h 3410490"/>
              <a:gd name="connsiteX34" fmla="*/ 5337069 w 5880099"/>
              <a:gd name="connsiteY34" fmla="*/ 3217088 h 3410490"/>
              <a:gd name="connsiteX35" fmla="*/ 5360042 w 5880099"/>
              <a:gd name="connsiteY35" fmla="*/ 3243981 h 3410490"/>
              <a:gd name="connsiteX36" fmla="*/ 5393457 w 5880099"/>
              <a:gd name="connsiteY36" fmla="*/ 3259510 h 3410490"/>
              <a:gd name="connsiteX37" fmla="*/ 5432567 w 5880099"/>
              <a:gd name="connsiteY37" fmla="*/ 3264434 h 3410490"/>
              <a:gd name="connsiteX38" fmla="*/ 5476425 w 5880099"/>
              <a:gd name="connsiteY38" fmla="*/ 3258753 h 3410490"/>
              <a:gd name="connsiteX39" fmla="*/ 5508131 w 5880099"/>
              <a:gd name="connsiteY39" fmla="*/ 3242466 h 3410490"/>
              <a:gd name="connsiteX40" fmla="*/ 5527307 w 5880099"/>
              <a:gd name="connsiteY40" fmla="*/ 3217846 h 3410490"/>
              <a:gd name="connsiteX41" fmla="*/ 5533762 w 5880099"/>
              <a:gd name="connsiteY41" fmla="*/ 3186787 h 3410490"/>
              <a:gd name="connsiteX42" fmla="*/ 5525218 w 5880099"/>
              <a:gd name="connsiteY42" fmla="*/ 3153456 h 3410490"/>
              <a:gd name="connsiteX43" fmla="*/ 5504524 w 5880099"/>
              <a:gd name="connsiteY43" fmla="*/ 3132434 h 3410490"/>
              <a:gd name="connsiteX44" fmla="*/ 5480412 w 5880099"/>
              <a:gd name="connsiteY44" fmla="*/ 3121071 h 3410490"/>
              <a:gd name="connsiteX45" fmla="*/ 5461426 w 5880099"/>
              <a:gd name="connsiteY45" fmla="*/ 3116147 h 3410490"/>
              <a:gd name="connsiteX46" fmla="*/ 5424593 w 5880099"/>
              <a:gd name="connsiteY46" fmla="*/ 3106489 h 3410490"/>
              <a:gd name="connsiteX47" fmla="*/ 5402380 w 5880099"/>
              <a:gd name="connsiteY47" fmla="*/ 3099103 h 3410490"/>
              <a:gd name="connsiteX48" fmla="*/ 5391558 w 5880099"/>
              <a:gd name="connsiteY48" fmla="*/ 3090959 h 3410490"/>
              <a:gd name="connsiteX49" fmla="*/ 5388900 w 5880099"/>
              <a:gd name="connsiteY49" fmla="*/ 3079407 h 3410490"/>
              <a:gd name="connsiteX50" fmla="*/ 5392317 w 5880099"/>
              <a:gd name="connsiteY50" fmla="*/ 3066529 h 3410490"/>
              <a:gd name="connsiteX51" fmla="*/ 5401051 w 5880099"/>
              <a:gd name="connsiteY51" fmla="*/ 3058007 h 3410490"/>
              <a:gd name="connsiteX52" fmla="*/ 5412822 w 5880099"/>
              <a:gd name="connsiteY52" fmla="*/ 3053083 h 3410490"/>
              <a:gd name="connsiteX53" fmla="*/ 5425733 w 5880099"/>
              <a:gd name="connsiteY53" fmla="*/ 3051757 h 3410490"/>
              <a:gd name="connsiteX54" fmla="*/ 5443959 w 5880099"/>
              <a:gd name="connsiteY54" fmla="*/ 3053462 h 3410490"/>
              <a:gd name="connsiteX55" fmla="*/ 5458768 w 5880099"/>
              <a:gd name="connsiteY55" fmla="*/ 3059332 h 3410490"/>
              <a:gd name="connsiteX56" fmla="*/ 5469210 w 5880099"/>
              <a:gd name="connsiteY56" fmla="*/ 3070506 h 3410490"/>
              <a:gd name="connsiteX57" fmla="*/ 5473767 w 5880099"/>
              <a:gd name="connsiteY57" fmla="*/ 3088497 h 3410490"/>
              <a:gd name="connsiteX58" fmla="*/ 5525598 w 5880099"/>
              <a:gd name="connsiteY58" fmla="*/ 3088497 h 3410490"/>
              <a:gd name="connsiteX59" fmla="*/ 5517624 w 5880099"/>
              <a:gd name="connsiteY59" fmla="*/ 3052704 h 3410490"/>
              <a:gd name="connsiteX60" fmla="*/ 5495980 w 5880099"/>
              <a:gd name="connsiteY60" fmla="*/ 3028274 h 3410490"/>
              <a:gd name="connsiteX61" fmla="*/ 5464843 w 5880099"/>
              <a:gd name="connsiteY61" fmla="*/ 3014638 h 3410490"/>
              <a:gd name="connsiteX62" fmla="*/ 5428011 w 5880099"/>
              <a:gd name="connsiteY62" fmla="*/ 3010282 h 3410490"/>
              <a:gd name="connsiteX63" fmla="*/ 5661565 w 5880099"/>
              <a:gd name="connsiteY63" fmla="*/ 2936996 h 3410490"/>
              <a:gd name="connsiteX64" fmla="*/ 5661565 w 5880099"/>
              <a:gd name="connsiteY64" fmla="*/ 2999595 h 3410490"/>
              <a:gd name="connsiteX65" fmla="*/ 5724525 w 5880099"/>
              <a:gd name="connsiteY65" fmla="*/ 2999595 h 3410490"/>
              <a:gd name="connsiteX66" fmla="*/ 5724525 w 5880099"/>
              <a:gd name="connsiteY66" fmla="*/ 2936996 h 3410490"/>
              <a:gd name="connsiteX67" fmla="*/ 5394780 w 5880099"/>
              <a:gd name="connsiteY67" fmla="*/ 2798528 h 3410490"/>
              <a:gd name="connsiteX68" fmla="*/ 5453483 w 5880099"/>
              <a:gd name="connsiteY68" fmla="*/ 2798528 h 3410490"/>
              <a:gd name="connsiteX69" fmla="*/ 5481219 w 5880099"/>
              <a:gd name="connsiteY69" fmla="*/ 2806480 h 3410490"/>
              <a:gd name="connsiteX70" fmla="*/ 5490338 w 5880099"/>
              <a:gd name="connsiteY70" fmla="*/ 2832231 h 3410490"/>
              <a:gd name="connsiteX71" fmla="*/ 5481219 w 5880099"/>
              <a:gd name="connsiteY71" fmla="*/ 2858739 h 3410490"/>
              <a:gd name="connsiteX72" fmla="*/ 5453483 w 5880099"/>
              <a:gd name="connsiteY72" fmla="*/ 2866881 h 3410490"/>
              <a:gd name="connsiteX73" fmla="*/ 5394780 w 5880099"/>
              <a:gd name="connsiteY73" fmla="*/ 2866881 h 3410490"/>
              <a:gd name="connsiteX74" fmla="*/ 5394780 w 5880099"/>
              <a:gd name="connsiteY74" fmla="*/ 2798528 h 3410490"/>
              <a:gd name="connsiteX75" fmla="*/ 5576363 w 5880099"/>
              <a:gd name="connsiteY75" fmla="*/ 2757069 h 3410490"/>
              <a:gd name="connsiteX76" fmla="*/ 5576363 w 5880099"/>
              <a:gd name="connsiteY76" fmla="*/ 3000064 h 3410490"/>
              <a:gd name="connsiteX77" fmla="*/ 5629908 w 5880099"/>
              <a:gd name="connsiteY77" fmla="*/ 3000064 h 3410490"/>
              <a:gd name="connsiteX78" fmla="*/ 5629908 w 5880099"/>
              <a:gd name="connsiteY78" fmla="*/ 2757069 h 3410490"/>
              <a:gd name="connsiteX79" fmla="*/ 5341235 w 5880099"/>
              <a:gd name="connsiteY79" fmla="*/ 2757069 h 3410490"/>
              <a:gd name="connsiteX80" fmla="*/ 5341235 w 5880099"/>
              <a:gd name="connsiteY80" fmla="*/ 3000064 h 3410490"/>
              <a:gd name="connsiteX81" fmla="*/ 5394784 w 5880099"/>
              <a:gd name="connsiteY81" fmla="*/ 3000064 h 3410490"/>
              <a:gd name="connsiteX82" fmla="*/ 5394784 w 5880099"/>
              <a:gd name="connsiteY82" fmla="*/ 2905177 h 3410490"/>
              <a:gd name="connsiteX83" fmla="*/ 5448332 w 5880099"/>
              <a:gd name="connsiteY83" fmla="*/ 2905177 h 3410490"/>
              <a:gd name="connsiteX84" fmla="*/ 5477385 w 5880099"/>
              <a:gd name="connsiteY84" fmla="*/ 2913889 h 3410490"/>
              <a:gd name="connsiteX85" fmla="*/ 5488968 w 5880099"/>
              <a:gd name="connsiteY85" fmla="*/ 2941920 h 3410490"/>
              <a:gd name="connsiteX86" fmla="*/ 5492007 w 5880099"/>
              <a:gd name="connsiteY86" fmla="*/ 2972412 h 3410490"/>
              <a:gd name="connsiteX87" fmla="*/ 5497513 w 5880099"/>
              <a:gd name="connsiteY87" fmla="*/ 3000064 h 3410490"/>
              <a:gd name="connsiteX88" fmla="*/ 5551062 w 5880099"/>
              <a:gd name="connsiteY88" fmla="*/ 3000064 h 3410490"/>
              <a:gd name="connsiteX89" fmla="*/ 5545365 w 5880099"/>
              <a:gd name="connsiteY89" fmla="*/ 2987564 h 3410490"/>
              <a:gd name="connsiteX90" fmla="*/ 5542707 w 5880099"/>
              <a:gd name="connsiteY90" fmla="*/ 2972034 h 3410490"/>
              <a:gd name="connsiteX91" fmla="*/ 5541568 w 5880099"/>
              <a:gd name="connsiteY91" fmla="*/ 2956124 h 3410490"/>
              <a:gd name="connsiteX92" fmla="*/ 5540808 w 5880099"/>
              <a:gd name="connsiteY92" fmla="*/ 2942488 h 3410490"/>
              <a:gd name="connsiteX93" fmla="*/ 5538339 w 5880099"/>
              <a:gd name="connsiteY93" fmla="*/ 2924116 h 3410490"/>
              <a:gd name="connsiteX94" fmla="*/ 5532263 w 5880099"/>
              <a:gd name="connsiteY94" fmla="*/ 2907260 h 3410490"/>
              <a:gd name="connsiteX95" fmla="*/ 5521629 w 5880099"/>
              <a:gd name="connsiteY95" fmla="*/ 2894003 h 3410490"/>
              <a:gd name="connsiteX96" fmla="*/ 5505299 w 5880099"/>
              <a:gd name="connsiteY96" fmla="*/ 2885669 h 3410490"/>
              <a:gd name="connsiteX97" fmla="*/ 5505299 w 5880099"/>
              <a:gd name="connsiteY97" fmla="*/ 2885101 h 3410490"/>
              <a:gd name="connsiteX98" fmla="*/ 5534921 w 5880099"/>
              <a:gd name="connsiteY98" fmla="*/ 2861237 h 3410490"/>
              <a:gd name="connsiteX99" fmla="*/ 5543846 w 5880099"/>
              <a:gd name="connsiteY99" fmla="*/ 2824115 h 3410490"/>
              <a:gd name="connsiteX100" fmla="*/ 5538909 w 5880099"/>
              <a:gd name="connsiteY100" fmla="*/ 2798168 h 3410490"/>
              <a:gd name="connsiteX101" fmla="*/ 5524668 w 5880099"/>
              <a:gd name="connsiteY101" fmla="*/ 2776766 h 3410490"/>
              <a:gd name="connsiteX102" fmla="*/ 5502071 w 5880099"/>
              <a:gd name="connsiteY102" fmla="*/ 2762372 h 3410490"/>
              <a:gd name="connsiteX103" fmla="*/ 5472638 w 5880099"/>
              <a:gd name="connsiteY103" fmla="*/ 2757069 h 3410490"/>
              <a:gd name="connsiteX104" fmla="*/ 0 w 5880099"/>
              <a:gd name="connsiteY104" fmla="*/ 0 h 3410490"/>
              <a:gd name="connsiteX105" fmla="*/ 5880099 w 5880099"/>
              <a:gd name="connsiteY105" fmla="*/ 0 h 3410490"/>
              <a:gd name="connsiteX106" fmla="*/ 5880099 w 5880099"/>
              <a:gd name="connsiteY106" fmla="*/ 3410490 h 3410490"/>
              <a:gd name="connsiteX107" fmla="*/ 0 w 5880099"/>
              <a:gd name="connsiteY107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5880099" h="3410490">
                <a:moveTo>
                  <a:pt x="5551415" y="3016154"/>
                </a:moveTo>
                <a:lnTo>
                  <a:pt x="5551415" y="3258914"/>
                </a:lnTo>
                <a:lnTo>
                  <a:pt x="5724290" y="3258914"/>
                </a:lnTo>
                <a:lnTo>
                  <a:pt x="5724290" y="3214050"/>
                </a:lnTo>
                <a:lnTo>
                  <a:pt x="5604960" y="3214050"/>
                </a:lnTo>
                <a:lnTo>
                  <a:pt x="5604960" y="3154505"/>
                </a:lnTo>
                <a:lnTo>
                  <a:pt x="5717229" y="3154505"/>
                </a:lnTo>
                <a:lnTo>
                  <a:pt x="5717229" y="3113047"/>
                </a:lnTo>
                <a:lnTo>
                  <a:pt x="5604960" y="3113047"/>
                </a:lnTo>
                <a:lnTo>
                  <a:pt x="5604960" y="3061018"/>
                </a:lnTo>
                <a:lnTo>
                  <a:pt x="5724525" y="3061018"/>
                </a:lnTo>
                <a:lnTo>
                  <a:pt x="5724525" y="3016154"/>
                </a:lnTo>
                <a:close/>
                <a:moveTo>
                  <a:pt x="5428011" y="3010282"/>
                </a:moveTo>
                <a:cubicBezTo>
                  <a:pt x="5417189" y="3010282"/>
                  <a:pt x="5406177" y="3011797"/>
                  <a:pt x="5395355" y="3014638"/>
                </a:cubicBezTo>
                <a:cubicBezTo>
                  <a:pt x="5384343" y="3017668"/>
                  <a:pt x="5374661" y="3022213"/>
                  <a:pt x="5365927" y="3028274"/>
                </a:cubicBezTo>
                <a:cubicBezTo>
                  <a:pt x="5357383" y="3034523"/>
                  <a:pt x="5350359" y="3042099"/>
                  <a:pt x="5345043" y="3051378"/>
                </a:cubicBezTo>
                <a:cubicBezTo>
                  <a:pt x="5339727" y="3060469"/>
                  <a:pt x="5337069" y="3071264"/>
                  <a:pt x="5337069" y="3083763"/>
                </a:cubicBezTo>
                <a:cubicBezTo>
                  <a:pt x="5337069" y="3094936"/>
                  <a:pt x="5339157" y="3104406"/>
                  <a:pt x="5343334" y="3112170"/>
                </a:cubicBezTo>
                <a:cubicBezTo>
                  <a:pt x="5347511" y="3119935"/>
                  <a:pt x="5353017" y="3126563"/>
                  <a:pt x="5359852" y="3131677"/>
                </a:cubicBezTo>
                <a:cubicBezTo>
                  <a:pt x="5366687" y="3136979"/>
                  <a:pt x="5374471" y="3141146"/>
                  <a:pt x="5383014" y="3144555"/>
                </a:cubicBezTo>
                <a:cubicBezTo>
                  <a:pt x="5391748" y="3147774"/>
                  <a:pt x="5400481" y="3150615"/>
                  <a:pt x="5409595" y="3152888"/>
                </a:cubicBezTo>
                <a:cubicBezTo>
                  <a:pt x="5418518" y="3155350"/>
                  <a:pt x="5427251" y="3157622"/>
                  <a:pt x="5435985" y="3159705"/>
                </a:cubicBezTo>
                <a:cubicBezTo>
                  <a:pt x="5444529" y="3161789"/>
                  <a:pt x="5452313" y="3164061"/>
                  <a:pt x="5459148" y="3166713"/>
                </a:cubicBezTo>
                <a:cubicBezTo>
                  <a:pt x="5465983" y="3169553"/>
                  <a:pt x="5471488" y="3172962"/>
                  <a:pt x="5475665" y="3176939"/>
                </a:cubicBezTo>
                <a:cubicBezTo>
                  <a:pt x="5479842" y="3181106"/>
                  <a:pt x="5481931" y="3186408"/>
                  <a:pt x="5481931" y="3193037"/>
                </a:cubicBezTo>
                <a:cubicBezTo>
                  <a:pt x="5481931" y="3199097"/>
                  <a:pt x="5480412" y="3204210"/>
                  <a:pt x="5477184" y="3208187"/>
                </a:cubicBezTo>
                <a:cubicBezTo>
                  <a:pt x="5473957" y="3212165"/>
                  <a:pt x="5469970" y="3215195"/>
                  <a:pt x="5465223" y="3217467"/>
                </a:cubicBezTo>
                <a:cubicBezTo>
                  <a:pt x="5460477" y="3219740"/>
                  <a:pt x="5455350" y="3221255"/>
                  <a:pt x="5449845" y="3222012"/>
                </a:cubicBezTo>
                <a:cubicBezTo>
                  <a:pt x="5444529" y="3222959"/>
                  <a:pt x="5439402" y="3223338"/>
                  <a:pt x="5434656" y="3223338"/>
                </a:cubicBezTo>
                <a:cubicBezTo>
                  <a:pt x="5427441" y="3223338"/>
                  <a:pt x="5420606" y="3222391"/>
                  <a:pt x="5414151" y="3220687"/>
                </a:cubicBezTo>
                <a:cubicBezTo>
                  <a:pt x="5407506" y="3218982"/>
                  <a:pt x="5401810" y="3216331"/>
                  <a:pt x="5396874" y="3212922"/>
                </a:cubicBezTo>
                <a:cubicBezTo>
                  <a:pt x="5391938" y="3209324"/>
                  <a:pt x="5388141" y="3204779"/>
                  <a:pt x="5385103" y="3199097"/>
                </a:cubicBezTo>
                <a:cubicBezTo>
                  <a:pt x="5382065" y="3193416"/>
                  <a:pt x="5380736" y="3186598"/>
                  <a:pt x="5380736" y="3178454"/>
                </a:cubicBezTo>
                <a:cubicBezTo>
                  <a:pt x="5380736" y="3178454"/>
                  <a:pt x="5380736" y="3178454"/>
                  <a:pt x="5328905" y="3178454"/>
                </a:cubicBezTo>
                <a:cubicBezTo>
                  <a:pt x="5328525" y="3193416"/>
                  <a:pt x="5331373" y="3206294"/>
                  <a:pt x="5337069" y="3217088"/>
                </a:cubicBezTo>
                <a:cubicBezTo>
                  <a:pt x="5342764" y="3228073"/>
                  <a:pt x="5350359" y="3236974"/>
                  <a:pt x="5360042" y="3243981"/>
                </a:cubicBezTo>
                <a:cubicBezTo>
                  <a:pt x="5369724" y="3250988"/>
                  <a:pt x="5380926" y="3256291"/>
                  <a:pt x="5393457" y="3259510"/>
                </a:cubicBezTo>
                <a:cubicBezTo>
                  <a:pt x="5406177" y="3262730"/>
                  <a:pt x="5419087" y="3264434"/>
                  <a:pt x="5432567" y="3264434"/>
                </a:cubicBezTo>
                <a:cubicBezTo>
                  <a:pt x="5449085" y="3264434"/>
                  <a:pt x="5463704" y="3262540"/>
                  <a:pt x="5476425" y="3258753"/>
                </a:cubicBezTo>
                <a:cubicBezTo>
                  <a:pt x="5488955" y="3254776"/>
                  <a:pt x="5499587" y="3249473"/>
                  <a:pt x="5508131" y="3242466"/>
                </a:cubicBezTo>
                <a:cubicBezTo>
                  <a:pt x="5516675" y="3235648"/>
                  <a:pt x="5522940" y="3227315"/>
                  <a:pt x="5527307" y="3217846"/>
                </a:cubicBezTo>
                <a:cubicBezTo>
                  <a:pt x="5531674" y="3208377"/>
                  <a:pt x="5533762" y="3197961"/>
                  <a:pt x="5533762" y="3186787"/>
                </a:cubicBezTo>
                <a:cubicBezTo>
                  <a:pt x="5533762" y="3173341"/>
                  <a:pt x="5530914" y="3162167"/>
                  <a:pt x="5525218" y="3153456"/>
                </a:cubicBezTo>
                <a:cubicBezTo>
                  <a:pt x="5519333" y="3144555"/>
                  <a:pt x="5512498" y="3137737"/>
                  <a:pt x="5504524" y="3132434"/>
                </a:cubicBezTo>
                <a:cubicBezTo>
                  <a:pt x="5496550" y="3127321"/>
                  <a:pt x="5488576" y="3123344"/>
                  <a:pt x="5480412" y="3121071"/>
                </a:cubicBezTo>
                <a:cubicBezTo>
                  <a:pt x="5472438" y="3118609"/>
                  <a:pt x="5465983" y="3117094"/>
                  <a:pt x="5461426" y="3116147"/>
                </a:cubicBezTo>
                <a:cubicBezTo>
                  <a:pt x="5446237" y="3112170"/>
                  <a:pt x="5433896" y="3109140"/>
                  <a:pt x="5424593" y="3106489"/>
                </a:cubicBezTo>
                <a:cubicBezTo>
                  <a:pt x="5415100" y="3104027"/>
                  <a:pt x="5407696" y="3101565"/>
                  <a:pt x="5402380" y="3099103"/>
                </a:cubicBezTo>
                <a:cubicBezTo>
                  <a:pt x="5397064" y="3096641"/>
                  <a:pt x="5393457" y="3093800"/>
                  <a:pt x="5391558" y="3090959"/>
                </a:cubicBezTo>
                <a:cubicBezTo>
                  <a:pt x="5389849" y="3087929"/>
                  <a:pt x="5388900" y="3084142"/>
                  <a:pt x="5388900" y="3079407"/>
                </a:cubicBezTo>
                <a:cubicBezTo>
                  <a:pt x="5388900" y="3074104"/>
                  <a:pt x="5390039" y="3069749"/>
                  <a:pt x="5392317" y="3066529"/>
                </a:cubicBezTo>
                <a:cubicBezTo>
                  <a:pt x="5394596" y="3063120"/>
                  <a:pt x="5397444" y="3060279"/>
                  <a:pt x="5401051" y="3058007"/>
                </a:cubicBezTo>
                <a:cubicBezTo>
                  <a:pt x="5404468" y="3055734"/>
                  <a:pt x="5408455" y="3054030"/>
                  <a:pt x="5412822" y="3053083"/>
                </a:cubicBezTo>
                <a:cubicBezTo>
                  <a:pt x="5416999" y="3052325"/>
                  <a:pt x="5421366" y="3051757"/>
                  <a:pt x="5425733" y="3051757"/>
                </a:cubicBezTo>
                <a:cubicBezTo>
                  <a:pt x="5432378" y="3051757"/>
                  <a:pt x="5438453" y="3052325"/>
                  <a:pt x="5443959" y="3053462"/>
                </a:cubicBezTo>
                <a:cubicBezTo>
                  <a:pt x="5449465" y="3054598"/>
                  <a:pt x="5454401" y="3056492"/>
                  <a:pt x="5458768" y="3059332"/>
                </a:cubicBezTo>
                <a:cubicBezTo>
                  <a:pt x="5463135" y="3061984"/>
                  <a:pt x="5466552" y="3065771"/>
                  <a:pt x="5469210" y="3070506"/>
                </a:cubicBezTo>
                <a:cubicBezTo>
                  <a:pt x="5471868" y="3075241"/>
                  <a:pt x="5473387" y="3081301"/>
                  <a:pt x="5473767" y="3088497"/>
                </a:cubicBezTo>
                <a:cubicBezTo>
                  <a:pt x="5473767" y="3088497"/>
                  <a:pt x="5473767" y="3088497"/>
                  <a:pt x="5525598" y="3088497"/>
                </a:cubicBezTo>
                <a:cubicBezTo>
                  <a:pt x="5525598" y="3074483"/>
                  <a:pt x="5522940" y="3062552"/>
                  <a:pt x="5517624" y="3052704"/>
                </a:cubicBezTo>
                <a:cubicBezTo>
                  <a:pt x="5512308" y="3042856"/>
                  <a:pt x="5505093" y="3034713"/>
                  <a:pt x="5495980" y="3028274"/>
                </a:cubicBezTo>
                <a:cubicBezTo>
                  <a:pt x="5486867" y="3022024"/>
                  <a:pt x="5476425" y="3017479"/>
                  <a:pt x="5464843" y="3014638"/>
                </a:cubicBezTo>
                <a:cubicBezTo>
                  <a:pt x="5453072" y="3011797"/>
                  <a:pt x="5440731" y="3010282"/>
                  <a:pt x="5428011" y="3010282"/>
                </a:cubicBezTo>
                <a:close/>
                <a:moveTo>
                  <a:pt x="5661565" y="2936996"/>
                </a:moveTo>
                <a:lnTo>
                  <a:pt x="5661565" y="2999595"/>
                </a:lnTo>
                <a:lnTo>
                  <a:pt x="5724525" y="2999595"/>
                </a:lnTo>
                <a:lnTo>
                  <a:pt x="5724525" y="2936996"/>
                </a:lnTo>
                <a:close/>
                <a:moveTo>
                  <a:pt x="5394780" y="2798528"/>
                </a:moveTo>
                <a:cubicBezTo>
                  <a:pt x="5394780" y="2798528"/>
                  <a:pt x="5394780" y="2798528"/>
                  <a:pt x="5453483" y="2798528"/>
                </a:cubicBezTo>
                <a:cubicBezTo>
                  <a:pt x="5465831" y="2798528"/>
                  <a:pt x="5474950" y="2801178"/>
                  <a:pt x="5481219" y="2806480"/>
                </a:cubicBezTo>
                <a:cubicBezTo>
                  <a:pt x="5487299" y="2811971"/>
                  <a:pt x="5490338" y="2820492"/>
                  <a:pt x="5490338" y="2832231"/>
                </a:cubicBezTo>
                <a:cubicBezTo>
                  <a:pt x="5490338" y="2844538"/>
                  <a:pt x="5487299" y="2853248"/>
                  <a:pt x="5481219" y="2858739"/>
                </a:cubicBezTo>
                <a:cubicBezTo>
                  <a:pt x="5474950" y="2864230"/>
                  <a:pt x="5465831" y="2866881"/>
                  <a:pt x="5453483" y="2866881"/>
                </a:cubicBezTo>
                <a:lnTo>
                  <a:pt x="5394780" y="2866881"/>
                </a:lnTo>
                <a:cubicBezTo>
                  <a:pt x="5394780" y="2866881"/>
                  <a:pt x="5394780" y="2866881"/>
                  <a:pt x="5394780" y="2798528"/>
                </a:cubicBezTo>
                <a:close/>
                <a:moveTo>
                  <a:pt x="5576363" y="2757069"/>
                </a:moveTo>
                <a:lnTo>
                  <a:pt x="5576363" y="3000064"/>
                </a:lnTo>
                <a:lnTo>
                  <a:pt x="5629908" y="3000064"/>
                </a:lnTo>
                <a:lnTo>
                  <a:pt x="5629908" y="2757069"/>
                </a:lnTo>
                <a:close/>
                <a:moveTo>
                  <a:pt x="5341235" y="2757069"/>
                </a:moveTo>
                <a:cubicBezTo>
                  <a:pt x="5341235" y="2757069"/>
                  <a:pt x="5341235" y="2757069"/>
                  <a:pt x="5341235" y="3000064"/>
                </a:cubicBezTo>
                <a:cubicBezTo>
                  <a:pt x="5341235" y="3000064"/>
                  <a:pt x="5341235" y="3000064"/>
                  <a:pt x="5394784" y="3000064"/>
                </a:cubicBezTo>
                <a:cubicBezTo>
                  <a:pt x="5394784" y="3000064"/>
                  <a:pt x="5394784" y="3000064"/>
                  <a:pt x="5394784" y="2905177"/>
                </a:cubicBezTo>
                <a:cubicBezTo>
                  <a:pt x="5394784" y="2905177"/>
                  <a:pt x="5394784" y="2905177"/>
                  <a:pt x="5448332" y="2905177"/>
                </a:cubicBezTo>
                <a:cubicBezTo>
                  <a:pt x="5461814" y="2905177"/>
                  <a:pt x="5471499" y="2908018"/>
                  <a:pt x="5477385" y="2913889"/>
                </a:cubicBezTo>
                <a:cubicBezTo>
                  <a:pt x="5483272" y="2919760"/>
                  <a:pt x="5487070" y="2929230"/>
                  <a:pt x="5488968" y="2941920"/>
                </a:cubicBezTo>
                <a:cubicBezTo>
                  <a:pt x="5490298" y="2951579"/>
                  <a:pt x="5491437" y="2961806"/>
                  <a:pt x="5492007" y="2972412"/>
                </a:cubicBezTo>
                <a:cubicBezTo>
                  <a:pt x="5492766" y="2983208"/>
                  <a:pt x="5494475" y="2992299"/>
                  <a:pt x="5497513" y="3000064"/>
                </a:cubicBezTo>
                <a:cubicBezTo>
                  <a:pt x="5497513" y="3000064"/>
                  <a:pt x="5497513" y="3000064"/>
                  <a:pt x="5551062" y="3000064"/>
                </a:cubicBezTo>
                <a:cubicBezTo>
                  <a:pt x="5548593" y="2996655"/>
                  <a:pt x="5546695" y="2992488"/>
                  <a:pt x="5545365" y="2987564"/>
                </a:cubicBezTo>
                <a:cubicBezTo>
                  <a:pt x="5544226" y="2982829"/>
                  <a:pt x="5543277" y="2977526"/>
                  <a:pt x="5542707" y="2972034"/>
                </a:cubicBezTo>
                <a:cubicBezTo>
                  <a:pt x="5542137" y="2966731"/>
                  <a:pt x="5541757" y="2961427"/>
                  <a:pt x="5541568" y="2956124"/>
                </a:cubicBezTo>
                <a:cubicBezTo>
                  <a:pt x="5541188" y="2951011"/>
                  <a:pt x="5540998" y="2946465"/>
                  <a:pt x="5540808" y="2942488"/>
                </a:cubicBezTo>
                <a:cubicBezTo>
                  <a:pt x="5540428" y="2936427"/>
                  <a:pt x="5539479" y="2930367"/>
                  <a:pt x="5538339" y="2924116"/>
                </a:cubicBezTo>
                <a:cubicBezTo>
                  <a:pt x="5537010" y="2918056"/>
                  <a:pt x="5534921" y="2912374"/>
                  <a:pt x="5532263" y="2907260"/>
                </a:cubicBezTo>
                <a:cubicBezTo>
                  <a:pt x="5529605" y="2902147"/>
                  <a:pt x="5525997" y="2897790"/>
                  <a:pt x="5521629" y="2894003"/>
                </a:cubicBezTo>
                <a:cubicBezTo>
                  <a:pt x="5517452" y="2890215"/>
                  <a:pt x="5511945" y="2887563"/>
                  <a:pt x="5505299" y="2885669"/>
                </a:cubicBezTo>
                <a:cubicBezTo>
                  <a:pt x="5505299" y="2885669"/>
                  <a:pt x="5505299" y="2885669"/>
                  <a:pt x="5505299" y="2885101"/>
                </a:cubicBezTo>
                <a:cubicBezTo>
                  <a:pt x="5518971" y="2879608"/>
                  <a:pt x="5528845" y="2871654"/>
                  <a:pt x="5534921" y="2861237"/>
                </a:cubicBezTo>
                <a:cubicBezTo>
                  <a:pt x="5540808" y="2850820"/>
                  <a:pt x="5543846" y="2838320"/>
                  <a:pt x="5543846" y="2824115"/>
                </a:cubicBezTo>
                <a:cubicBezTo>
                  <a:pt x="5543846" y="2814835"/>
                  <a:pt x="5542327" y="2806123"/>
                  <a:pt x="5538909" y="2798168"/>
                </a:cubicBezTo>
                <a:cubicBezTo>
                  <a:pt x="5535681" y="2790024"/>
                  <a:pt x="5530934" y="2783016"/>
                  <a:pt x="5524668" y="2776766"/>
                </a:cubicBezTo>
                <a:cubicBezTo>
                  <a:pt x="5518401" y="2770706"/>
                  <a:pt x="5510806" y="2765781"/>
                  <a:pt x="5502071" y="2762372"/>
                </a:cubicBezTo>
                <a:cubicBezTo>
                  <a:pt x="5493336" y="2758774"/>
                  <a:pt x="5483462" y="2757069"/>
                  <a:pt x="5472638" y="2757069"/>
                </a:cubicBezTo>
                <a:close/>
                <a:moveTo>
                  <a:pt x="0" y="0"/>
                </a:moveTo>
                <a:lnTo>
                  <a:pt x="5880099" y="0"/>
                </a:lnTo>
                <a:lnTo>
                  <a:pt x="5880099" y="3410490"/>
                </a:lnTo>
                <a:lnTo>
                  <a:pt x="0" y="341049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6311901" y="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9269951" y="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5545137" cy="492443"/>
          </a:xfrm>
        </p:spPr>
        <p:txBody>
          <a:bodyPr/>
          <a:lstStyle/>
          <a:p>
            <a:r>
              <a:rPr lang="sv-SE" noProof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05441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fyra bilder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/>
          <p:nvPr userDrawn="1"/>
        </p:nvSpPr>
        <p:spPr>
          <a:xfrm>
            <a:off x="11496674" y="6162675"/>
            <a:ext cx="6953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5545137" cy="4824413"/>
          </a:xfrm>
        </p:spPr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0"/>
          </p:nvPr>
        </p:nvSpPr>
        <p:spPr>
          <a:xfrm>
            <a:off x="9269951" y="3447511"/>
            <a:ext cx="2922048" cy="3410490"/>
          </a:xfrm>
          <a:custGeom>
            <a:avLst/>
            <a:gdLst>
              <a:gd name="connsiteX0" fmla="*/ 2593364 w 2922048"/>
              <a:gd name="connsiteY0" fmla="*/ 3016154 h 3410490"/>
              <a:gd name="connsiteX1" fmla="*/ 2593364 w 2922048"/>
              <a:gd name="connsiteY1" fmla="*/ 3258914 h 3410490"/>
              <a:gd name="connsiteX2" fmla="*/ 2766239 w 2922048"/>
              <a:gd name="connsiteY2" fmla="*/ 3258914 h 3410490"/>
              <a:gd name="connsiteX3" fmla="*/ 2766239 w 2922048"/>
              <a:gd name="connsiteY3" fmla="*/ 3214050 h 3410490"/>
              <a:gd name="connsiteX4" fmla="*/ 2646909 w 2922048"/>
              <a:gd name="connsiteY4" fmla="*/ 3214050 h 3410490"/>
              <a:gd name="connsiteX5" fmla="*/ 2646909 w 2922048"/>
              <a:gd name="connsiteY5" fmla="*/ 3154505 h 3410490"/>
              <a:gd name="connsiteX6" fmla="*/ 2759178 w 2922048"/>
              <a:gd name="connsiteY6" fmla="*/ 3154505 h 3410490"/>
              <a:gd name="connsiteX7" fmla="*/ 2759178 w 2922048"/>
              <a:gd name="connsiteY7" fmla="*/ 3113047 h 3410490"/>
              <a:gd name="connsiteX8" fmla="*/ 2646909 w 2922048"/>
              <a:gd name="connsiteY8" fmla="*/ 3113047 h 3410490"/>
              <a:gd name="connsiteX9" fmla="*/ 2646909 w 2922048"/>
              <a:gd name="connsiteY9" fmla="*/ 3061018 h 3410490"/>
              <a:gd name="connsiteX10" fmla="*/ 2766474 w 2922048"/>
              <a:gd name="connsiteY10" fmla="*/ 3061018 h 3410490"/>
              <a:gd name="connsiteX11" fmla="*/ 2766474 w 2922048"/>
              <a:gd name="connsiteY11" fmla="*/ 3016154 h 3410490"/>
              <a:gd name="connsiteX12" fmla="*/ 2469960 w 2922048"/>
              <a:gd name="connsiteY12" fmla="*/ 3010282 h 3410490"/>
              <a:gd name="connsiteX13" fmla="*/ 2437304 w 2922048"/>
              <a:gd name="connsiteY13" fmla="*/ 3014638 h 3410490"/>
              <a:gd name="connsiteX14" fmla="*/ 2407876 w 2922048"/>
              <a:gd name="connsiteY14" fmla="*/ 3028274 h 3410490"/>
              <a:gd name="connsiteX15" fmla="*/ 2386992 w 2922048"/>
              <a:gd name="connsiteY15" fmla="*/ 3051378 h 3410490"/>
              <a:gd name="connsiteX16" fmla="*/ 2379018 w 2922048"/>
              <a:gd name="connsiteY16" fmla="*/ 3083763 h 3410490"/>
              <a:gd name="connsiteX17" fmla="*/ 2385283 w 2922048"/>
              <a:gd name="connsiteY17" fmla="*/ 3112170 h 3410490"/>
              <a:gd name="connsiteX18" fmla="*/ 2401801 w 2922048"/>
              <a:gd name="connsiteY18" fmla="*/ 3131677 h 3410490"/>
              <a:gd name="connsiteX19" fmla="*/ 2424963 w 2922048"/>
              <a:gd name="connsiteY19" fmla="*/ 3144555 h 3410490"/>
              <a:gd name="connsiteX20" fmla="*/ 2451544 w 2922048"/>
              <a:gd name="connsiteY20" fmla="*/ 3152888 h 3410490"/>
              <a:gd name="connsiteX21" fmla="*/ 2477934 w 2922048"/>
              <a:gd name="connsiteY21" fmla="*/ 3159705 h 3410490"/>
              <a:gd name="connsiteX22" fmla="*/ 2501097 w 2922048"/>
              <a:gd name="connsiteY22" fmla="*/ 3166713 h 3410490"/>
              <a:gd name="connsiteX23" fmla="*/ 2517614 w 2922048"/>
              <a:gd name="connsiteY23" fmla="*/ 3176939 h 3410490"/>
              <a:gd name="connsiteX24" fmla="*/ 2523880 w 2922048"/>
              <a:gd name="connsiteY24" fmla="*/ 3193037 h 3410490"/>
              <a:gd name="connsiteX25" fmla="*/ 2519133 w 2922048"/>
              <a:gd name="connsiteY25" fmla="*/ 3208187 h 3410490"/>
              <a:gd name="connsiteX26" fmla="*/ 2507172 w 2922048"/>
              <a:gd name="connsiteY26" fmla="*/ 3217467 h 3410490"/>
              <a:gd name="connsiteX27" fmla="*/ 2491794 w 2922048"/>
              <a:gd name="connsiteY27" fmla="*/ 3222012 h 3410490"/>
              <a:gd name="connsiteX28" fmla="*/ 2476605 w 2922048"/>
              <a:gd name="connsiteY28" fmla="*/ 3223338 h 3410490"/>
              <a:gd name="connsiteX29" fmla="*/ 2456100 w 2922048"/>
              <a:gd name="connsiteY29" fmla="*/ 3220687 h 3410490"/>
              <a:gd name="connsiteX30" fmla="*/ 2438823 w 2922048"/>
              <a:gd name="connsiteY30" fmla="*/ 3212922 h 3410490"/>
              <a:gd name="connsiteX31" fmla="*/ 2427052 w 2922048"/>
              <a:gd name="connsiteY31" fmla="*/ 3199097 h 3410490"/>
              <a:gd name="connsiteX32" fmla="*/ 2422685 w 2922048"/>
              <a:gd name="connsiteY32" fmla="*/ 3178454 h 3410490"/>
              <a:gd name="connsiteX33" fmla="*/ 2370854 w 2922048"/>
              <a:gd name="connsiteY33" fmla="*/ 3178454 h 3410490"/>
              <a:gd name="connsiteX34" fmla="*/ 2379018 w 2922048"/>
              <a:gd name="connsiteY34" fmla="*/ 3217088 h 3410490"/>
              <a:gd name="connsiteX35" fmla="*/ 2401991 w 2922048"/>
              <a:gd name="connsiteY35" fmla="*/ 3243981 h 3410490"/>
              <a:gd name="connsiteX36" fmla="*/ 2435406 w 2922048"/>
              <a:gd name="connsiteY36" fmla="*/ 3259510 h 3410490"/>
              <a:gd name="connsiteX37" fmla="*/ 2474516 w 2922048"/>
              <a:gd name="connsiteY37" fmla="*/ 3264434 h 3410490"/>
              <a:gd name="connsiteX38" fmla="*/ 2518374 w 2922048"/>
              <a:gd name="connsiteY38" fmla="*/ 3258753 h 3410490"/>
              <a:gd name="connsiteX39" fmla="*/ 2550080 w 2922048"/>
              <a:gd name="connsiteY39" fmla="*/ 3242466 h 3410490"/>
              <a:gd name="connsiteX40" fmla="*/ 2569256 w 2922048"/>
              <a:gd name="connsiteY40" fmla="*/ 3217846 h 3410490"/>
              <a:gd name="connsiteX41" fmla="*/ 2575711 w 2922048"/>
              <a:gd name="connsiteY41" fmla="*/ 3186787 h 3410490"/>
              <a:gd name="connsiteX42" fmla="*/ 2567167 w 2922048"/>
              <a:gd name="connsiteY42" fmla="*/ 3153456 h 3410490"/>
              <a:gd name="connsiteX43" fmla="*/ 2546473 w 2922048"/>
              <a:gd name="connsiteY43" fmla="*/ 3132434 h 3410490"/>
              <a:gd name="connsiteX44" fmla="*/ 2522361 w 2922048"/>
              <a:gd name="connsiteY44" fmla="*/ 3121071 h 3410490"/>
              <a:gd name="connsiteX45" fmla="*/ 2503375 w 2922048"/>
              <a:gd name="connsiteY45" fmla="*/ 3116147 h 3410490"/>
              <a:gd name="connsiteX46" fmla="*/ 2466542 w 2922048"/>
              <a:gd name="connsiteY46" fmla="*/ 3106489 h 3410490"/>
              <a:gd name="connsiteX47" fmla="*/ 2444329 w 2922048"/>
              <a:gd name="connsiteY47" fmla="*/ 3099103 h 3410490"/>
              <a:gd name="connsiteX48" fmla="*/ 2433507 w 2922048"/>
              <a:gd name="connsiteY48" fmla="*/ 3090959 h 3410490"/>
              <a:gd name="connsiteX49" fmla="*/ 2430849 w 2922048"/>
              <a:gd name="connsiteY49" fmla="*/ 3079407 h 3410490"/>
              <a:gd name="connsiteX50" fmla="*/ 2434266 w 2922048"/>
              <a:gd name="connsiteY50" fmla="*/ 3066529 h 3410490"/>
              <a:gd name="connsiteX51" fmla="*/ 2443000 w 2922048"/>
              <a:gd name="connsiteY51" fmla="*/ 3058007 h 3410490"/>
              <a:gd name="connsiteX52" fmla="*/ 2454771 w 2922048"/>
              <a:gd name="connsiteY52" fmla="*/ 3053083 h 3410490"/>
              <a:gd name="connsiteX53" fmla="*/ 2467682 w 2922048"/>
              <a:gd name="connsiteY53" fmla="*/ 3051757 h 3410490"/>
              <a:gd name="connsiteX54" fmla="*/ 2485908 w 2922048"/>
              <a:gd name="connsiteY54" fmla="*/ 3053462 h 3410490"/>
              <a:gd name="connsiteX55" fmla="*/ 2500717 w 2922048"/>
              <a:gd name="connsiteY55" fmla="*/ 3059332 h 3410490"/>
              <a:gd name="connsiteX56" fmla="*/ 2511159 w 2922048"/>
              <a:gd name="connsiteY56" fmla="*/ 3070506 h 3410490"/>
              <a:gd name="connsiteX57" fmla="*/ 2515716 w 2922048"/>
              <a:gd name="connsiteY57" fmla="*/ 3088497 h 3410490"/>
              <a:gd name="connsiteX58" fmla="*/ 2567547 w 2922048"/>
              <a:gd name="connsiteY58" fmla="*/ 3088497 h 3410490"/>
              <a:gd name="connsiteX59" fmla="*/ 2559573 w 2922048"/>
              <a:gd name="connsiteY59" fmla="*/ 3052704 h 3410490"/>
              <a:gd name="connsiteX60" fmla="*/ 2537929 w 2922048"/>
              <a:gd name="connsiteY60" fmla="*/ 3028274 h 3410490"/>
              <a:gd name="connsiteX61" fmla="*/ 2506792 w 2922048"/>
              <a:gd name="connsiteY61" fmla="*/ 3014638 h 3410490"/>
              <a:gd name="connsiteX62" fmla="*/ 2469960 w 2922048"/>
              <a:gd name="connsiteY62" fmla="*/ 3010282 h 3410490"/>
              <a:gd name="connsiteX63" fmla="*/ 2703514 w 2922048"/>
              <a:gd name="connsiteY63" fmla="*/ 2936996 h 3410490"/>
              <a:gd name="connsiteX64" fmla="*/ 2703514 w 2922048"/>
              <a:gd name="connsiteY64" fmla="*/ 2999595 h 3410490"/>
              <a:gd name="connsiteX65" fmla="*/ 2766474 w 2922048"/>
              <a:gd name="connsiteY65" fmla="*/ 2999595 h 3410490"/>
              <a:gd name="connsiteX66" fmla="*/ 2766474 w 2922048"/>
              <a:gd name="connsiteY66" fmla="*/ 2936996 h 3410490"/>
              <a:gd name="connsiteX67" fmla="*/ 2436729 w 2922048"/>
              <a:gd name="connsiteY67" fmla="*/ 2798528 h 3410490"/>
              <a:gd name="connsiteX68" fmla="*/ 2495432 w 2922048"/>
              <a:gd name="connsiteY68" fmla="*/ 2798528 h 3410490"/>
              <a:gd name="connsiteX69" fmla="*/ 2523168 w 2922048"/>
              <a:gd name="connsiteY69" fmla="*/ 2806480 h 3410490"/>
              <a:gd name="connsiteX70" fmla="*/ 2532287 w 2922048"/>
              <a:gd name="connsiteY70" fmla="*/ 2832231 h 3410490"/>
              <a:gd name="connsiteX71" fmla="*/ 2523168 w 2922048"/>
              <a:gd name="connsiteY71" fmla="*/ 2858739 h 3410490"/>
              <a:gd name="connsiteX72" fmla="*/ 2495432 w 2922048"/>
              <a:gd name="connsiteY72" fmla="*/ 2866881 h 3410490"/>
              <a:gd name="connsiteX73" fmla="*/ 2436729 w 2922048"/>
              <a:gd name="connsiteY73" fmla="*/ 2866881 h 3410490"/>
              <a:gd name="connsiteX74" fmla="*/ 2436729 w 2922048"/>
              <a:gd name="connsiteY74" fmla="*/ 2798528 h 3410490"/>
              <a:gd name="connsiteX75" fmla="*/ 2618312 w 2922048"/>
              <a:gd name="connsiteY75" fmla="*/ 2757069 h 3410490"/>
              <a:gd name="connsiteX76" fmla="*/ 2618312 w 2922048"/>
              <a:gd name="connsiteY76" fmla="*/ 3000064 h 3410490"/>
              <a:gd name="connsiteX77" fmla="*/ 2671857 w 2922048"/>
              <a:gd name="connsiteY77" fmla="*/ 3000064 h 3410490"/>
              <a:gd name="connsiteX78" fmla="*/ 2671857 w 2922048"/>
              <a:gd name="connsiteY78" fmla="*/ 2757069 h 3410490"/>
              <a:gd name="connsiteX79" fmla="*/ 2383184 w 2922048"/>
              <a:gd name="connsiteY79" fmla="*/ 2757069 h 3410490"/>
              <a:gd name="connsiteX80" fmla="*/ 2383184 w 2922048"/>
              <a:gd name="connsiteY80" fmla="*/ 3000064 h 3410490"/>
              <a:gd name="connsiteX81" fmla="*/ 2436733 w 2922048"/>
              <a:gd name="connsiteY81" fmla="*/ 3000064 h 3410490"/>
              <a:gd name="connsiteX82" fmla="*/ 2436733 w 2922048"/>
              <a:gd name="connsiteY82" fmla="*/ 2905177 h 3410490"/>
              <a:gd name="connsiteX83" fmla="*/ 2490281 w 2922048"/>
              <a:gd name="connsiteY83" fmla="*/ 2905177 h 3410490"/>
              <a:gd name="connsiteX84" fmla="*/ 2519334 w 2922048"/>
              <a:gd name="connsiteY84" fmla="*/ 2913889 h 3410490"/>
              <a:gd name="connsiteX85" fmla="*/ 2530917 w 2922048"/>
              <a:gd name="connsiteY85" fmla="*/ 2941920 h 3410490"/>
              <a:gd name="connsiteX86" fmla="*/ 2533956 w 2922048"/>
              <a:gd name="connsiteY86" fmla="*/ 2972412 h 3410490"/>
              <a:gd name="connsiteX87" fmla="*/ 2539462 w 2922048"/>
              <a:gd name="connsiteY87" fmla="*/ 3000064 h 3410490"/>
              <a:gd name="connsiteX88" fmla="*/ 2593011 w 2922048"/>
              <a:gd name="connsiteY88" fmla="*/ 3000064 h 3410490"/>
              <a:gd name="connsiteX89" fmla="*/ 2587314 w 2922048"/>
              <a:gd name="connsiteY89" fmla="*/ 2987564 h 3410490"/>
              <a:gd name="connsiteX90" fmla="*/ 2584656 w 2922048"/>
              <a:gd name="connsiteY90" fmla="*/ 2972034 h 3410490"/>
              <a:gd name="connsiteX91" fmla="*/ 2583517 w 2922048"/>
              <a:gd name="connsiteY91" fmla="*/ 2956124 h 3410490"/>
              <a:gd name="connsiteX92" fmla="*/ 2582757 w 2922048"/>
              <a:gd name="connsiteY92" fmla="*/ 2942488 h 3410490"/>
              <a:gd name="connsiteX93" fmla="*/ 2580288 w 2922048"/>
              <a:gd name="connsiteY93" fmla="*/ 2924116 h 3410490"/>
              <a:gd name="connsiteX94" fmla="*/ 2574212 w 2922048"/>
              <a:gd name="connsiteY94" fmla="*/ 2907260 h 3410490"/>
              <a:gd name="connsiteX95" fmla="*/ 2563578 w 2922048"/>
              <a:gd name="connsiteY95" fmla="*/ 2894003 h 3410490"/>
              <a:gd name="connsiteX96" fmla="*/ 2547248 w 2922048"/>
              <a:gd name="connsiteY96" fmla="*/ 2885669 h 3410490"/>
              <a:gd name="connsiteX97" fmla="*/ 2547248 w 2922048"/>
              <a:gd name="connsiteY97" fmla="*/ 2885101 h 3410490"/>
              <a:gd name="connsiteX98" fmla="*/ 2576870 w 2922048"/>
              <a:gd name="connsiteY98" fmla="*/ 2861237 h 3410490"/>
              <a:gd name="connsiteX99" fmla="*/ 2585795 w 2922048"/>
              <a:gd name="connsiteY99" fmla="*/ 2824115 h 3410490"/>
              <a:gd name="connsiteX100" fmla="*/ 2580858 w 2922048"/>
              <a:gd name="connsiteY100" fmla="*/ 2798168 h 3410490"/>
              <a:gd name="connsiteX101" fmla="*/ 2566617 w 2922048"/>
              <a:gd name="connsiteY101" fmla="*/ 2776766 h 3410490"/>
              <a:gd name="connsiteX102" fmla="*/ 2544020 w 2922048"/>
              <a:gd name="connsiteY102" fmla="*/ 2762372 h 3410490"/>
              <a:gd name="connsiteX103" fmla="*/ 2514587 w 2922048"/>
              <a:gd name="connsiteY103" fmla="*/ 2757069 h 3410490"/>
              <a:gd name="connsiteX104" fmla="*/ 0 w 2922048"/>
              <a:gd name="connsiteY104" fmla="*/ 0 h 3410490"/>
              <a:gd name="connsiteX105" fmla="*/ 2922048 w 2922048"/>
              <a:gd name="connsiteY105" fmla="*/ 0 h 3410490"/>
              <a:gd name="connsiteX106" fmla="*/ 2922048 w 2922048"/>
              <a:gd name="connsiteY106" fmla="*/ 3410490 h 3410490"/>
              <a:gd name="connsiteX107" fmla="*/ 0 w 2922048"/>
              <a:gd name="connsiteY107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2922048" h="3410490">
                <a:moveTo>
                  <a:pt x="2593364" y="3016154"/>
                </a:moveTo>
                <a:lnTo>
                  <a:pt x="2593364" y="3258914"/>
                </a:lnTo>
                <a:lnTo>
                  <a:pt x="2766239" y="3258914"/>
                </a:lnTo>
                <a:lnTo>
                  <a:pt x="2766239" y="3214050"/>
                </a:lnTo>
                <a:lnTo>
                  <a:pt x="2646909" y="3214050"/>
                </a:lnTo>
                <a:lnTo>
                  <a:pt x="2646909" y="3154505"/>
                </a:lnTo>
                <a:lnTo>
                  <a:pt x="2759178" y="3154505"/>
                </a:lnTo>
                <a:lnTo>
                  <a:pt x="2759178" y="3113047"/>
                </a:lnTo>
                <a:lnTo>
                  <a:pt x="2646909" y="3113047"/>
                </a:lnTo>
                <a:lnTo>
                  <a:pt x="2646909" y="3061018"/>
                </a:lnTo>
                <a:lnTo>
                  <a:pt x="2766474" y="3061018"/>
                </a:lnTo>
                <a:lnTo>
                  <a:pt x="2766474" y="3016154"/>
                </a:lnTo>
                <a:close/>
                <a:moveTo>
                  <a:pt x="2469960" y="3010282"/>
                </a:moveTo>
                <a:cubicBezTo>
                  <a:pt x="2459138" y="3010282"/>
                  <a:pt x="2448126" y="3011797"/>
                  <a:pt x="2437304" y="3014638"/>
                </a:cubicBezTo>
                <a:cubicBezTo>
                  <a:pt x="2426292" y="3017668"/>
                  <a:pt x="2416610" y="3022213"/>
                  <a:pt x="2407876" y="3028274"/>
                </a:cubicBezTo>
                <a:cubicBezTo>
                  <a:pt x="2399332" y="3034523"/>
                  <a:pt x="2392308" y="3042099"/>
                  <a:pt x="2386992" y="3051378"/>
                </a:cubicBezTo>
                <a:cubicBezTo>
                  <a:pt x="2381676" y="3060469"/>
                  <a:pt x="2379018" y="3071264"/>
                  <a:pt x="2379018" y="3083763"/>
                </a:cubicBezTo>
                <a:cubicBezTo>
                  <a:pt x="2379018" y="3094936"/>
                  <a:pt x="2381106" y="3104406"/>
                  <a:pt x="2385283" y="3112170"/>
                </a:cubicBezTo>
                <a:cubicBezTo>
                  <a:pt x="2389460" y="3119935"/>
                  <a:pt x="2394966" y="3126563"/>
                  <a:pt x="2401801" y="3131677"/>
                </a:cubicBezTo>
                <a:cubicBezTo>
                  <a:pt x="2408636" y="3136979"/>
                  <a:pt x="2416420" y="3141146"/>
                  <a:pt x="2424963" y="3144555"/>
                </a:cubicBezTo>
                <a:cubicBezTo>
                  <a:pt x="2433697" y="3147774"/>
                  <a:pt x="2442430" y="3150615"/>
                  <a:pt x="2451544" y="3152888"/>
                </a:cubicBezTo>
                <a:cubicBezTo>
                  <a:pt x="2460467" y="3155350"/>
                  <a:pt x="2469200" y="3157622"/>
                  <a:pt x="2477934" y="3159705"/>
                </a:cubicBezTo>
                <a:cubicBezTo>
                  <a:pt x="2486478" y="3161789"/>
                  <a:pt x="2494262" y="3164061"/>
                  <a:pt x="2501097" y="3166713"/>
                </a:cubicBezTo>
                <a:cubicBezTo>
                  <a:pt x="2507932" y="3169553"/>
                  <a:pt x="2513437" y="3172962"/>
                  <a:pt x="2517614" y="3176939"/>
                </a:cubicBezTo>
                <a:cubicBezTo>
                  <a:pt x="2521791" y="3181106"/>
                  <a:pt x="2523880" y="3186408"/>
                  <a:pt x="2523880" y="3193037"/>
                </a:cubicBezTo>
                <a:cubicBezTo>
                  <a:pt x="2523880" y="3199097"/>
                  <a:pt x="2522361" y="3204210"/>
                  <a:pt x="2519133" y="3208187"/>
                </a:cubicBezTo>
                <a:cubicBezTo>
                  <a:pt x="2515906" y="3212165"/>
                  <a:pt x="2511919" y="3215195"/>
                  <a:pt x="2507172" y="3217467"/>
                </a:cubicBezTo>
                <a:cubicBezTo>
                  <a:pt x="2502426" y="3219740"/>
                  <a:pt x="2497299" y="3221255"/>
                  <a:pt x="2491794" y="3222012"/>
                </a:cubicBezTo>
                <a:cubicBezTo>
                  <a:pt x="2486478" y="3222959"/>
                  <a:pt x="2481351" y="3223338"/>
                  <a:pt x="2476605" y="3223338"/>
                </a:cubicBezTo>
                <a:cubicBezTo>
                  <a:pt x="2469390" y="3223338"/>
                  <a:pt x="2462555" y="3222391"/>
                  <a:pt x="2456100" y="3220687"/>
                </a:cubicBezTo>
                <a:cubicBezTo>
                  <a:pt x="2449455" y="3218982"/>
                  <a:pt x="2443759" y="3216331"/>
                  <a:pt x="2438823" y="3212922"/>
                </a:cubicBezTo>
                <a:cubicBezTo>
                  <a:pt x="2433887" y="3209324"/>
                  <a:pt x="2430090" y="3204779"/>
                  <a:pt x="2427052" y="3199097"/>
                </a:cubicBezTo>
                <a:cubicBezTo>
                  <a:pt x="2424014" y="3193416"/>
                  <a:pt x="2422685" y="3186598"/>
                  <a:pt x="2422685" y="3178454"/>
                </a:cubicBezTo>
                <a:cubicBezTo>
                  <a:pt x="2422685" y="3178454"/>
                  <a:pt x="2422685" y="3178454"/>
                  <a:pt x="2370854" y="3178454"/>
                </a:cubicBezTo>
                <a:cubicBezTo>
                  <a:pt x="2370474" y="3193416"/>
                  <a:pt x="2373322" y="3206294"/>
                  <a:pt x="2379018" y="3217088"/>
                </a:cubicBezTo>
                <a:cubicBezTo>
                  <a:pt x="2384713" y="3228073"/>
                  <a:pt x="2392308" y="3236974"/>
                  <a:pt x="2401991" y="3243981"/>
                </a:cubicBezTo>
                <a:cubicBezTo>
                  <a:pt x="2411673" y="3250988"/>
                  <a:pt x="2422875" y="3256291"/>
                  <a:pt x="2435406" y="3259510"/>
                </a:cubicBezTo>
                <a:cubicBezTo>
                  <a:pt x="2448126" y="3262730"/>
                  <a:pt x="2461036" y="3264434"/>
                  <a:pt x="2474516" y="3264434"/>
                </a:cubicBezTo>
                <a:cubicBezTo>
                  <a:pt x="2491034" y="3264434"/>
                  <a:pt x="2505653" y="3262540"/>
                  <a:pt x="2518374" y="3258753"/>
                </a:cubicBezTo>
                <a:cubicBezTo>
                  <a:pt x="2530904" y="3254776"/>
                  <a:pt x="2541536" y="3249473"/>
                  <a:pt x="2550080" y="3242466"/>
                </a:cubicBezTo>
                <a:cubicBezTo>
                  <a:pt x="2558624" y="3235648"/>
                  <a:pt x="2564889" y="3227315"/>
                  <a:pt x="2569256" y="3217846"/>
                </a:cubicBezTo>
                <a:cubicBezTo>
                  <a:pt x="2573623" y="3208377"/>
                  <a:pt x="2575711" y="3197961"/>
                  <a:pt x="2575711" y="3186787"/>
                </a:cubicBezTo>
                <a:cubicBezTo>
                  <a:pt x="2575711" y="3173341"/>
                  <a:pt x="2572863" y="3162167"/>
                  <a:pt x="2567167" y="3153456"/>
                </a:cubicBezTo>
                <a:cubicBezTo>
                  <a:pt x="2561282" y="3144555"/>
                  <a:pt x="2554447" y="3137737"/>
                  <a:pt x="2546473" y="3132434"/>
                </a:cubicBezTo>
                <a:cubicBezTo>
                  <a:pt x="2538499" y="3127321"/>
                  <a:pt x="2530525" y="3123344"/>
                  <a:pt x="2522361" y="3121071"/>
                </a:cubicBezTo>
                <a:cubicBezTo>
                  <a:pt x="2514387" y="3118609"/>
                  <a:pt x="2507932" y="3117094"/>
                  <a:pt x="2503375" y="3116147"/>
                </a:cubicBezTo>
                <a:cubicBezTo>
                  <a:pt x="2488186" y="3112170"/>
                  <a:pt x="2475845" y="3109140"/>
                  <a:pt x="2466542" y="3106489"/>
                </a:cubicBezTo>
                <a:cubicBezTo>
                  <a:pt x="2457049" y="3104027"/>
                  <a:pt x="2449645" y="3101565"/>
                  <a:pt x="2444329" y="3099103"/>
                </a:cubicBezTo>
                <a:cubicBezTo>
                  <a:pt x="2439013" y="3096641"/>
                  <a:pt x="2435406" y="3093800"/>
                  <a:pt x="2433507" y="3090959"/>
                </a:cubicBezTo>
                <a:cubicBezTo>
                  <a:pt x="2431798" y="3087929"/>
                  <a:pt x="2430849" y="3084142"/>
                  <a:pt x="2430849" y="3079407"/>
                </a:cubicBezTo>
                <a:cubicBezTo>
                  <a:pt x="2430849" y="3074104"/>
                  <a:pt x="2431988" y="3069749"/>
                  <a:pt x="2434266" y="3066529"/>
                </a:cubicBezTo>
                <a:cubicBezTo>
                  <a:pt x="2436545" y="3063120"/>
                  <a:pt x="2439393" y="3060279"/>
                  <a:pt x="2443000" y="3058007"/>
                </a:cubicBezTo>
                <a:cubicBezTo>
                  <a:pt x="2446417" y="3055734"/>
                  <a:pt x="2450404" y="3054030"/>
                  <a:pt x="2454771" y="3053083"/>
                </a:cubicBezTo>
                <a:cubicBezTo>
                  <a:pt x="2458948" y="3052325"/>
                  <a:pt x="2463315" y="3051757"/>
                  <a:pt x="2467682" y="3051757"/>
                </a:cubicBezTo>
                <a:cubicBezTo>
                  <a:pt x="2474327" y="3051757"/>
                  <a:pt x="2480402" y="3052325"/>
                  <a:pt x="2485908" y="3053462"/>
                </a:cubicBezTo>
                <a:cubicBezTo>
                  <a:pt x="2491414" y="3054598"/>
                  <a:pt x="2496350" y="3056492"/>
                  <a:pt x="2500717" y="3059332"/>
                </a:cubicBezTo>
                <a:cubicBezTo>
                  <a:pt x="2505084" y="3061984"/>
                  <a:pt x="2508501" y="3065771"/>
                  <a:pt x="2511159" y="3070506"/>
                </a:cubicBezTo>
                <a:cubicBezTo>
                  <a:pt x="2513817" y="3075241"/>
                  <a:pt x="2515336" y="3081301"/>
                  <a:pt x="2515716" y="3088497"/>
                </a:cubicBezTo>
                <a:cubicBezTo>
                  <a:pt x="2515716" y="3088497"/>
                  <a:pt x="2515716" y="3088497"/>
                  <a:pt x="2567547" y="3088497"/>
                </a:cubicBezTo>
                <a:cubicBezTo>
                  <a:pt x="2567547" y="3074483"/>
                  <a:pt x="2564889" y="3062552"/>
                  <a:pt x="2559573" y="3052704"/>
                </a:cubicBezTo>
                <a:cubicBezTo>
                  <a:pt x="2554257" y="3042856"/>
                  <a:pt x="2547042" y="3034713"/>
                  <a:pt x="2537929" y="3028274"/>
                </a:cubicBezTo>
                <a:cubicBezTo>
                  <a:pt x="2528816" y="3022024"/>
                  <a:pt x="2518374" y="3017479"/>
                  <a:pt x="2506792" y="3014638"/>
                </a:cubicBezTo>
                <a:cubicBezTo>
                  <a:pt x="2495021" y="3011797"/>
                  <a:pt x="2482680" y="3010282"/>
                  <a:pt x="2469960" y="3010282"/>
                </a:cubicBezTo>
                <a:close/>
                <a:moveTo>
                  <a:pt x="2703514" y="2936996"/>
                </a:moveTo>
                <a:lnTo>
                  <a:pt x="2703514" y="2999595"/>
                </a:lnTo>
                <a:lnTo>
                  <a:pt x="2766474" y="2999595"/>
                </a:lnTo>
                <a:lnTo>
                  <a:pt x="2766474" y="2936996"/>
                </a:lnTo>
                <a:close/>
                <a:moveTo>
                  <a:pt x="2436729" y="2798528"/>
                </a:moveTo>
                <a:cubicBezTo>
                  <a:pt x="2436729" y="2798528"/>
                  <a:pt x="2436729" y="2798528"/>
                  <a:pt x="2495432" y="2798528"/>
                </a:cubicBezTo>
                <a:cubicBezTo>
                  <a:pt x="2507780" y="2798528"/>
                  <a:pt x="2516899" y="2801178"/>
                  <a:pt x="2523168" y="2806480"/>
                </a:cubicBezTo>
                <a:cubicBezTo>
                  <a:pt x="2529248" y="2811971"/>
                  <a:pt x="2532287" y="2820492"/>
                  <a:pt x="2532287" y="2832231"/>
                </a:cubicBezTo>
                <a:cubicBezTo>
                  <a:pt x="2532287" y="2844538"/>
                  <a:pt x="2529248" y="2853248"/>
                  <a:pt x="2523168" y="2858739"/>
                </a:cubicBezTo>
                <a:cubicBezTo>
                  <a:pt x="2516899" y="2864230"/>
                  <a:pt x="2507780" y="2866881"/>
                  <a:pt x="2495432" y="2866881"/>
                </a:cubicBezTo>
                <a:lnTo>
                  <a:pt x="2436729" y="2866881"/>
                </a:lnTo>
                <a:cubicBezTo>
                  <a:pt x="2436729" y="2866881"/>
                  <a:pt x="2436729" y="2866881"/>
                  <a:pt x="2436729" y="2798528"/>
                </a:cubicBezTo>
                <a:close/>
                <a:moveTo>
                  <a:pt x="2618312" y="2757069"/>
                </a:moveTo>
                <a:lnTo>
                  <a:pt x="2618312" y="3000064"/>
                </a:lnTo>
                <a:lnTo>
                  <a:pt x="2671857" y="3000064"/>
                </a:lnTo>
                <a:lnTo>
                  <a:pt x="2671857" y="2757069"/>
                </a:lnTo>
                <a:close/>
                <a:moveTo>
                  <a:pt x="2383184" y="2757069"/>
                </a:moveTo>
                <a:cubicBezTo>
                  <a:pt x="2383184" y="2757069"/>
                  <a:pt x="2383184" y="2757069"/>
                  <a:pt x="2383184" y="3000064"/>
                </a:cubicBezTo>
                <a:cubicBezTo>
                  <a:pt x="2383184" y="3000064"/>
                  <a:pt x="2383184" y="3000064"/>
                  <a:pt x="2436733" y="3000064"/>
                </a:cubicBezTo>
                <a:cubicBezTo>
                  <a:pt x="2436733" y="3000064"/>
                  <a:pt x="2436733" y="3000064"/>
                  <a:pt x="2436733" y="2905177"/>
                </a:cubicBezTo>
                <a:cubicBezTo>
                  <a:pt x="2436733" y="2905177"/>
                  <a:pt x="2436733" y="2905177"/>
                  <a:pt x="2490281" y="2905177"/>
                </a:cubicBezTo>
                <a:cubicBezTo>
                  <a:pt x="2503763" y="2905177"/>
                  <a:pt x="2513448" y="2908018"/>
                  <a:pt x="2519334" y="2913889"/>
                </a:cubicBezTo>
                <a:cubicBezTo>
                  <a:pt x="2525221" y="2919760"/>
                  <a:pt x="2529019" y="2929230"/>
                  <a:pt x="2530917" y="2941920"/>
                </a:cubicBezTo>
                <a:cubicBezTo>
                  <a:pt x="2532247" y="2951579"/>
                  <a:pt x="2533386" y="2961806"/>
                  <a:pt x="2533956" y="2972412"/>
                </a:cubicBezTo>
                <a:cubicBezTo>
                  <a:pt x="2534715" y="2983208"/>
                  <a:pt x="2536424" y="2992299"/>
                  <a:pt x="2539462" y="3000064"/>
                </a:cubicBezTo>
                <a:cubicBezTo>
                  <a:pt x="2539462" y="3000064"/>
                  <a:pt x="2539462" y="3000064"/>
                  <a:pt x="2593011" y="3000064"/>
                </a:cubicBezTo>
                <a:cubicBezTo>
                  <a:pt x="2590542" y="2996655"/>
                  <a:pt x="2588644" y="2992488"/>
                  <a:pt x="2587314" y="2987564"/>
                </a:cubicBezTo>
                <a:cubicBezTo>
                  <a:pt x="2586175" y="2982829"/>
                  <a:pt x="2585226" y="2977526"/>
                  <a:pt x="2584656" y="2972034"/>
                </a:cubicBezTo>
                <a:cubicBezTo>
                  <a:pt x="2584086" y="2966731"/>
                  <a:pt x="2583706" y="2961427"/>
                  <a:pt x="2583517" y="2956124"/>
                </a:cubicBezTo>
                <a:cubicBezTo>
                  <a:pt x="2583137" y="2951011"/>
                  <a:pt x="2582947" y="2946465"/>
                  <a:pt x="2582757" y="2942488"/>
                </a:cubicBezTo>
                <a:cubicBezTo>
                  <a:pt x="2582377" y="2936427"/>
                  <a:pt x="2581428" y="2930367"/>
                  <a:pt x="2580288" y="2924116"/>
                </a:cubicBezTo>
                <a:cubicBezTo>
                  <a:pt x="2578959" y="2918056"/>
                  <a:pt x="2576870" y="2912374"/>
                  <a:pt x="2574212" y="2907260"/>
                </a:cubicBezTo>
                <a:cubicBezTo>
                  <a:pt x="2571554" y="2902147"/>
                  <a:pt x="2567946" y="2897790"/>
                  <a:pt x="2563578" y="2894003"/>
                </a:cubicBezTo>
                <a:cubicBezTo>
                  <a:pt x="2559401" y="2890215"/>
                  <a:pt x="2553894" y="2887563"/>
                  <a:pt x="2547248" y="2885669"/>
                </a:cubicBezTo>
                <a:cubicBezTo>
                  <a:pt x="2547248" y="2885669"/>
                  <a:pt x="2547248" y="2885669"/>
                  <a:pt x="2547248" y="2885101"/>
                </a:cubicBezTo>
                <a:cubicBezTo>
                  <a:pt x="2560920" y="2879608"/>
                  <a:pt x="2570794" y="2871654"/>
                  <a:pt x="2576870" y="2861237"/>
                </a:cubicBezTo>
                <a:cubicBezTo>
                  <a:pt x="2582757" y="2850820"/>
                  <a:pt x="2585795" y="2838320"/>
                  <a:pt x="2585795" y="2824115"/>
                </a:cubicBezTo>
                <a:cubicBezTo>
                  <a:pt x="2585795" y="2814835"/>
                  <a:pt x="2584276" y="2806123"/>
                  <a:pt x="2580858" y="2798168"/>
                </a:cubicBezTo>
                <a:cubicBezTo>
                  <a:pt x="2577630" y="2790024"/>
                  <a:pt x="2572883" y="2783016"/>
                  <a:pt x="2566617" y="2776766"/>
                </a:cubicBezTo>
                <a:cubicBezTo>
                  <a:pt x="2560350" y="2770706"/>
                  <a:pt x="2552755" y="2765781"/>
                  <a:pt x="2544020" y="2762372"/>
                </a:cubicBezTo>
                <a:cubicBezTo>
                  <a:pt x="2535285" y="2758774"/>
                  <a:pt x="2525411" y="2757069"/>
                  <a:pt x="2514587" y="2757069"/>
                </a:cubicBezTo>
                <a:close/>
                <a:moveTo>
                  <a:pt x="0" y="0"/>
                </a:moveTo>
                <a:lnTo>
                  <a:pt x="2922048" y="0"/>
                </a:lnTo>
                <a:lnTo>
                  <a:pt x="2922048" y="3410490"/>
                </a:lnTo>
                <a:lnTo>
                  <a:pt x="0" y="341049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6311901" y="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9269951" y="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6" name="Platshållare för bild 15"/>
          <p:cNvSpPr>
            <a:spLocks noGrp="1"/>
          </p:cNvSpPr>
          <p:nvPr>
            <p:ph type="pic" sz="quarter" idx="16"/>
          </p:nvPr>
        </p:nvSpPr>
        <p:spPr>
          <a:xfrm>
            <a:off x="6311901" y="345009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5545137" cy="492443"/>
          </a:xfrm>
        </p:spPr>
        <p:txBody>
          <a:bodyPr/>
          <a:lstStyle/>
          <a:p>
            <a:r>
              <a:rPr lang="sv-SE" noProof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52337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50863" y="1233488"/>
            <a:ext cx="5400675" cy="4943475"/>
          </a:xfrm>
        </p:spPr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40462" y="1233488"/>
            <a:ext cx="5400676" cy="4943475"/>
          </a:xfrm>
        </p:spPr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2968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format</a:t>
            </a:r>
            <a:endParaRPr lang="en-GB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50863" y="1628775"/>
            <a:ext cx="5400675" cy="4548187"/>
          </a:xfrm>
        </p:spPr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40462" y="1628775"/>
            <a:ext cx="5400676" cy="4548187"/>
          </a:xfrm>
        </p:spPr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5" name="Platshållare för text 2"/>
          <p:cNvSpPr>
            <a:spLocks noGrp="1"/>
          </p:cNvSpPr>
          <p:nvPr>
            <p:ph type="body" idx="10" hasCustomPrompt="1"/>
          </p:nvPr>
        </p:nvSpPr>
        <p:spPr>
          <a:xfrm>
            <a:off x="550863" y="1253869"/>
            <a:ext cx="5400674" cy="374906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Underrubrik</a:t>
            </a:r>
            <a:endParaRPr lang="en-GB" noProof="0" dirty="0"/>
          </a:p>
        </p:txBody>
      </p:sp>
      <p:sp>
        <p:nvSpPr>
          <p:cNvPr id="6" name="Platshållare för text 2"/>
          <p:cNvSpPr>
            <a:spLocks noGrp="1"/>
          </p:cNvSpPr>
          <p:nvPr>
            <p:ph type="body" idx="11" hasCustomPrompt="1"/>
          </p:nvPr>
        </p:nvSpPr>
        <p:spPr>
          <a:xfrm>
            <a:off x="6240461" y="1253869"/>
            <a:ext cx="5400674" cy="374906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Underrubrik</a:t>
            </a:r>
            <a:endParaRPr lang="en-GB" noProof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894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50863" y="1233488"/>
            <a:ext cx="3600000" cy="49672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041137" y="1233488"/>
            <a:ext cx="3600000" cy="49672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5" name="Platshållare för innehåll 3"/>
          <p:cNvSpPr>
            <a:spLocks noGrp="1"/>
          </p:cNvSpPr>
          <p:nvPr>
            <p:ph sz="half" idx="10"/>
          </p:nvPr>
        </p:nvSpPr>
        <p:spPr>
          <a:xfrm>
            <a:off x="4296000" y="1233488"/>
            <a:ext cx="3600000" cy="49672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787633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delar med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50863" y="1628775"/>
            <a:ext cx="3600000" cy="45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041137" y="1628775"/>
            <a:ext cx="3600000" cy="45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5" name="Platshållare för innehåll 3"/>
          <p:cNvSpPr>
            <a:spLocks noGrp="1"/>
          </p:cNvSpPr>
          <p:nvPr>
            <p:ph sz="half" idx="10"/>
          </p:nvPr>
        </p:nvSpPr>
        <p:spPr>
          <a:xfrm>
            <a:off x="4296000" y="1628775"/>
            <a:ext cx="3600000" cy="45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6" name="Platshållare för text 2"/>
          <p:cNvSpPr>
            <a:spLocks noGrp="1"/>
          </p:cNvSpPr>
          <p:nvPr>
            <p:ph type="body" idx="11" hasCustomPrompt="1"/>
          </p:nvPr>
        </p:nvSpPr>
        <p:spPr>
          <a:xfrm>
            <a:off x="550863" y="1242872"/>
            <a:ext cx="3600000" cy="344128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Underrubrik</a:t>
            </a:r>
            <a:endParaRPr lang="en-GB" noProof="0" dirty="0"/>
          </a:p>
        </p:txBody>
      </p:sp>
      <p:sp>
        <p:nvSpPr>
          <p:cNvPr id="7" name="Platshållare för text 2"/>
          <p:cNvSpPr>
            <a:spLocks noGrp="1"/>
          </p:cNvSpPr>
          <p:nvPr>
            <p:ph type="body" idx="12" hasCustomPrompt="1"/>
          </p:nvPr>
        </p:nvSpPr>
        <p:spPr>
          <a:xfrm>
            <a:off x="4296000" y="1242872"/>
            <a:ext cx="3600000" cy="344128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Underrubrik</a:t>
            </a:r>
            <a:endParaRPr lang="en-GB" noProof="0" dirty="0"/>
          </a:p>
        </p:txBody>
      </p:sp>
      <p:sp>
        <p:nvSpPr>
          <p:cNvPr id="8" name="Platshållare för text 2"/>
          <p:cNvSpPr>
            <a:spLocks noGrp="1"/>
          </p:cNvSpPr>
          <p:nvPr>
            <p:ph type="body" idx="13" hasCustomPrompt="1"/>
          </p:nvPr>
        </p:nvSpPr>
        <p:spPr>
          <a:xfrm>
            <a:off x="8041137" y="1242872"/>
            <a:ext cx="3600000" cy="344128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Underrubrik</a:t>
            </a:r>
            <a:endParaRPr lang="en-GB" noProof="0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3842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1"/>
          </p:nvPr>
        </p:nvSpPr>
        <p:spPr>
          <a:xfrm>
            <a:off x="550863" y="1233488"/>
            <a:ext cx="3600000" cy="3678291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2"/>
          </p:nvPr>
        </p:nvSpPr>
        <p:spPr>
          <a:xfrm>
            <a:off x="4296000" y="1233488"/>
            <a:ext cx="3600000" cy="3678291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8041137" y="1233488"/>
            <a:ext cx="3600000" cy="3678291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5012285"/>
            <a:ext cx="3600000" cy="104561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296000" y="5012285"/>
            <a:ext cx="3600000" cy="104561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8041137" y="5012285"/>
            <a:ext cx="3600000" cy="104561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8469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7AB420-39AA-4D9F-9670-F183AA251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FC427E3-54DB-4A6D-92A4-A39C3CC28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6E0800A-2A5D-439B-89AD-9D9C19AAC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1549-141F-47FC-BD77-F944AC263064}" type="datetimeFigureOut">
              <a:rPr lang="sv-SE" smtClean="0"/>
              <a:t>2020-12-15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D98D68D-658C-400E-8DF8-513C329F9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2C6259B-F19B-4546-83F0-B1B2A95A3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D86E-00E6-4FB2-B3CA-C5FF3D48C1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8326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sikt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1"/>
          </p:nvPr>
        </p:nvSpPr>
        <p:spPr>
          <a:xfrm>
            <a:off x="550864" y="1233489"/>
            <a:ext cx="3045738" cy="219551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2"/>
          </p:nvPr>
        </p:nvSpPr>
        <p:spPr>
          <a:xfrm>
            <a:off x="550864" y="3660021"/>
            <a:ext cx="3045738" cy="219551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6241138" y="1233489"/>
            <a:ext cx="3045738" cy="219551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3711577" y="1230861"/>
            <a:ext cx="2239961" cy="2195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711577" y="3660021"/>
            <a:ext cx="2239961" cy="2195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9401176" y="1233489"/>
            <a:ext cx="2239961" cy="2195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bild 6"/>
          <p:cNvSpPr>
            <a:spLocks noGrp="1"/>
          </p:cNvSpPr>
          <p:nvPr>
            <p:ph type="pic" sz="quarter" idx="18"/>
          </p:nvPr>
        </p:nvSpPr>
        <p:spPr>
          <a:xfrm>
            <a:off x="6241138" y="3660021"/>
            <a:ext cx="3045738" cy="219551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text 10"/>
          <p:cNvSpPr>
            <a:spLocks noGrp="1"/>
          </p:cNvSpPr>
          <p:nvPr>
            <p:ph type="body" sz="quarter" idx="19" hasCustomPrompt="1"/>
          </p:nvPr>
        </p:nvSpPr>
        <p:spPr>
          <a:xfrm>
            <a:off x="9401176" y="3660021"/>
            <a:ext cx="2239961" cy="2195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467549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sikt 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bild 19"/>
          <p:cNvSpPr>
            <a:spLocks noGrp="1"/>
          </p:cNvSpPr>
          <p:nvPr>
            <p:ph type="pic" sz="quarter" idx="10"/>
          </p:nvPr>
        </p:nvSpPr>
        <p:spPr>
          <a:xfrm>
            <a:off x="550863" y="1628774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 noProof="0"/>
              <a:t>Klicka på ikonen för att lägga till en bild</a:t>
            </a:r>
            <a:endParaRPr lang="en-GB" noProof="0" dirty="0"/>
          </a:p>
        </p:txBody>
      </p:sp>
      <p:sp>
        <p:nvSpPr>
          <p:cNvPr id="22" name="Platshållare för bild 21"/>
          <p:cNvSpPr>
            <a:spLocks noGrp="1"/>
          </p:cNvSpPr>
          <p:nvPr>
            <p:ph type="pic" sz="quarter" idx="11"/>
          </p:nvPr>
        </p:nvSpPr>
        <p:spPr>
          <a:xfrm>
            <a:off x="3471242" y="1628774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4" name="Platshållare för bild 23"/>
          <p:cNvSpPr>
            <a:spLocks noGrp="1"/>
          </p:cNvSpPr>
          <p:nvPr>
            <p:ph type="pic" sz="quarter" idx="12"/>
          </p:nvPr>
        </p:nvSpPr>
        <p:spPr>
          <a:xfrm>
            <a:off x="6391621" y="1628774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6" name="Platshållare för bild 25"/>
          <p:cNvSpPr>
            <a:spLocks noGrp="1"/>
          </p:cNvSpPr>
          <p:nvPr>
            <p:ph type="pic" sz="quarter" idx="13"/>
          </p:nvPr>
        </p:nvSpPr>
        <p:spPr>
          <a:xfrm>
            <a:off x="9312000" y="1628774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1" name="Platshållare för bild 20"/>
          <p:cNvSpPr>
            <a:spLocks noGrp="1"/>
          </p:cNvSpPr>
          <p:nvPr>
            <p:ph type="pic" sz="quarter" idx="14"/>
          </p:nvPr>
        </p:nvSpPr>
        <p:spPr>
          <a:xfrm>
            <a:off x="550863" y="3861900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3" name="Platshållare för bild 22"/>
          <p:cNvSpPr>
            <a:spLocks noGrp="1"/>
          </p:cNvSpPr>
          <p:nvPr>
            <p:ph type="pic" sz="quarter" idx="15"/>
          </p:nvPr>
        </p:nvSpPr>
        <p:spPr>
          <a:xfrm>
            <a:off x="3471242" y="3861900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5" name="Platshållare för bild 24"/>
          <p:cNvSpPr>
            <a:spLocks noGrp="1"/>
          </p:cNvSpPr>
          <p:nvPr>
            <p:ph type="pic" sz="quarter" idx="16"/>
          </p:nvPr>
        </p:nvSpPr>
        <p:spPr>
          <a:xfrm>
            <a:off x="6391621" y="3861900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7" name="Platshållare för bild 26"/>
          <p:cNvSpPr>
            <a:spLocks noGrp="1"/>
          </p:cNvSpPr>
          <p:nvPr>
            <p:ph type="pic" sz="quarter" idx="17"/>
          </p:nvPr>
        </p:nvSpPr>
        <p:spPr>
          <a:xfrm>
            <a:off x="9312000" y="3861900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9" name="Platshållare för text 28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3360443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/>
              <a:t>Bildtext</a:t>
            </a:r>
            <a:endParaRPr lang="en-GB" noProof="0" dirty="0"/>
          </a:p>
        </p:txBody>
      </p:sp>
      <p:sp>
        <p:nvSpPr>
          <p:cNvPr id="30" name="Platshållare för text 28"/>
          <p:cNvSpPr>
            <a:spLocks noGrp="1"/>
          </p:cNvSpPr>
          <p:nvPr>
            <p:ph type="body" sz="quarter" idx="19" hasCustomPrompt="1"/>
          </p:nvPr>
        </p:nvSpPr>
        <p:spPr>
          <a:xfrm>
            <a:off x="3471242" y="3360443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/>
              <a:t>Bildtext</a:t>
            </a:r>
            <a:endParaRPr lang="en-GB" noProof="0" dirty="0"/>
          </a:p>
        </p:txBody>
      </p:sp>
      <p:sp>
        <p:nvSpPr>
          <p:cNvPr id="31" name="Platshållare för text 28"/>
          <p:cNvSpPr>
            <a:spLocks noGrp="1"/>
          </p:cNvSpPr>
          <p:nvPr>
            <p:ph type="body" sz="quarter" idx="20" hasCustomPrompt="1"/>
          </p:nvPr>
        </p:nvSpPr>
        <p:spPr>
          <a:xfrm>
            <a:off x="6391621" y="3360443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/>
              <a:t>Bildtext</a:t>
            </a:r>
            <a:endParaRPr lang="en-GB" noProof="0" dirty="0"/>
          </a:p>
        </p:txBody>
      </p:sp>
      <p:sp>
        <p:nvSpPr>
          <p:cNvPr id="32" name="Platshållare för text 28"/>
          <p:cNvSpPr>
            <a:spLocks noGrp="1"/>
          </p:cNvSpPr>
          <p:nvPr>
            <p:ph type="body" sz="quarter" idx="21" hasCustomPrompt="1"/>
          </p:nvPr>
        </p:nvSpPr>
        <p:spPr>
          <a:xfrm>
            <a:off x="9312000" y="3360443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/>
              <a:t>Bildtext</a:t>
            </a:r>
            <a:endParaRPr lang="en-GB" noProof="0" dirty="0"/>
          </a:p>
        </p:txBody>
      </p:sp>
      <p:sp>
        <p:nvSpPr>
          <p:cNvPr id="33" name="Platshållare för text 28"/>
          <p:cNvSpPr>
            <a:spLocks noGrp="1"/>
          </p:cNvSpPr>
          <p:nvPr>
            <p:ph type="body" sz="quarter" idx="22" hasCustomPrompt="1"/>
          </p:nvPr>
        </p:nvSpPr>
        <p:spPr>
          <a:xfrm>
            <a:off x="550863" y="5593569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/>
              <a:t>Bildtext</a:t>
            </a:r>
            <a:endParaRPr lang="en-GB" noProof="0" dirty="0"/>
          </a:p>
        </p:txBody>
      </p:sp>
      <p:sp>
        <p:nvSpPr>
          <p:cNvPr id="34" name="Platshållare för text 28"/>
          <p:cNvSpPr>
            <a:spLocks noGrp="1"/>
          </p:cNvSpPr>
          <p:nvPr>
            <p:ph type="body" sz="quarter" idx="23" hasCustomPrompt="1"/>
          </p:nvPr>
        </p:nvSpPr>
        <p:spPr>
          <a:xfrm>
            <a:off x="3471242" y="5593569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/>
              <a:t>Bildtext</a:t>
            </a:r>
            <a:endParaRPr lang="en-GB" noProof="0" dirty="0"/>
          </a:p>
        </p:txBody>
      </p:sp>
      <p:sp>
        <p:nvSpPr>
          <p:cNvPr id="35" name="Platshållare för text 28"/>
          <p:cNvSpPr>
            <a:spLocks noGrp="1"/>
          </p:cNvSpPr>
          <p:nvPr>
            <p:ph type="body" sz="quarter" idx="24" hasCustomPrompt="1"/>
          </p:nvPr>
        </p:nvSpPr>
        <p:spPr>
          <a:xfrm>
            <a:off x="6391621" y="5593569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/>
              <a:t>Bildtext</a:t>
            </a:r>
            <a:endParaRPr lang="en-GB" noProof="0" dirty="0"/>
          </a:p>
        </p:txBody>
      </p:sp>
      <p:sp>
        <p:nvSpPr>
          <p:cNvPr id="36" name="Platshållare för text 28"/>
          <p:cNvSpPr>
            <a:spLocks noGrp="1"/>
          </p:cNvSpPr>
          <p:nvPr>
            <p:ph type="body" sz="quarter" idx="25" hasCustomPrompt="1"/>
          </p:nvPr>
        </p:nvSpPr>
        <p:spPr>
          <a:xfrm>
            <a:off x="9312000" y="5593569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/>
              <a:t>Bildtext</a:t>
            </a:r>
            <a:endParaRPr lang="en-GB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53722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sikt 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bild 19"/>
          <p:cNvSpPr>
            <a:spLocks noGrp="1"/>
          </p:cNvSpPr>
          <p:nvPr>
            <p:ph type="pic" sz="quarter" idx="10"/>
          </p:nvPr>
        </p:nvSpPr>
        <p:spPr>
          <a:xfrm>
            <a:off x="550863" y="1628774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2" name="Platshållare för bild 21"/>
          <p:cNvSpPr>
            <a:spLocks noGrp="1"/>
          </p:cNvSpPr>
          <p:nvPr>
            <p:ph type="pic" sz="quarter" idx="11"/>
          </p:nvPr>
        </p:nvSpPr>
        <p:spPr>
          <a:xfrm>
            <a:off x="4445432" y="1628774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4" name="Platshållare för bild 23"/>
          <p:cNvSpPr>
            <a:spLocks noGrp="1"/>
          </p:cNvSpPr>
          <p:nvPr>
            <p:ph type="pic" sz="quarter" idx="12"/>
          </p:nvPr>
        </p:nvSpPr>
        <p:spPr>
          <a:xfrm>
            <a:off x="8340000" y="1628774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1" name="Platshållare för bild 20"/>
          <p:cNvSpPr>
            <a:spLocks noGrp="1"/>
          </p:cNvSpPr>
          <p:nvPr>
            <p:ph type="pic" sz="quarter" idx="14"/>
          </p:nvPr>
        </p:nvSpPr>
        <p:spPr>
          <a:xfrm>
            <a:off x="550863" y="3861900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3" name="Platshållare för bild 22"/>
          <p:cNvSpPr>
            <a:spLocks noGrp="1"/>
          </p:cNvSpPr>
          <p:nvPr>
            <p:ph type="pic" sz="quarter" idx="15"/>
          </p:nvPr>
        </p:nvSpPr>
        <p:spPr>
          <a:xfrm>
            <a:off x="4445432" y="3861900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5" name="Platshållare för bild 24"/>
          <p:cNvSpPr>
            <a:spLocks noGrp="1"/>
          </p:cNvSpPr>
          <p:nvPr>
            <p:ph type="pic" sz="quarter" idx="16"/>
          </p:nvPr>
        </p:nvSpPr>
        <p:spPr>
          <a:xfrm>
            <a:off x="8340000" y="3861900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9" name="Platshållare för text 28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3360443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/>
              <a:t>Bildtext</a:t>
            </a:r>
            <a:endParaRPr lang="en-GB" noProof="0" dirty="0"/>
          </a:p>
        </p:txBody>
      </p:sp>
      <p:sp>
        <p:nvSpPr>
          <p:cNvPr id="30" name="Platshållare för text 28"/>
          <p:cNvSpPr>
            <a:spLocks noGrp="1"/>
          </p:cNvSpPr>
          <p:nvPr>
            <p:ph type="body" sz="quarter" idx="19" hasCustomPrompt="1"/>
          </p:nvPr>
        </p:nvSpPr>
        <p:spPr>
          <a:xfrm>
            <a:off x="4445432" y="3360443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/>
              <a:t>Bildtext</a:t>
            </a:r>
            <a:endParaRPr lang="en-GB" noProof="0" dirty="0"/>
          </a:p>
        </p:txBody>
      </p:sp>
      <p:sp>
        <p:nvSpPr>
          <p:cNvPr id="31" name="Platshållare för text 28"/>
          <p:cNvSpPr>
            <a:spLocks noGrp="1"/>
          </p:cNvSpPr>
          <p:nvPr>
            <p:ph type="body" sz="quarter" idx="20" hasCustomPrompt="1"/>
          </p:nvPr>
        </p:nvSpPr>
        <p:spPr>
          <a:xfrm>
            <a:off x="8340000" y="3360443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/>
              <a:t>Bildtext</a:t>
            </a:r>
            <a:endParaRPr lang="en-GB" noProof="0" dirty="0"/>
          </a:p>
        </p:txBody>
      </p:sp>
      <p:sp>
        <p:nvSpPr>
          <p:cNvPr id="33" name="Platshållare för text 28"/>
          <p:cNvSpPr>
            <a:spLocks noGrp="1"/>
          </p:cNvSpPr>
          <p:nvPr>
            <p:ph type="body" sz="quarter" idx="22" hasCustomPrompt="1"/>
          </p:nvPr>
        </p:nvSpPr>
        <p:spPr>
          <a:xfrm>
            <a:off x="550863" y="5593569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/>
              <a:t>Bildtext</a:t>
            </a:r>
            <a:endParaRPr lang="en-GB" noProof="0" dirty="0"/>
          </a:p>
        </p:txBody>
      </p:sp>
      <p:sp>
        <p:nvSpPr>
          <p:cNvPr id="34" name="Platshållare för text 28"/>
          <p:cNvSpPr>
            <a:spLocks noGrp="1"/>
          </p:cNvSpPr>
          <p:nvPr>
            <p:ph type="body" sz="quarter" idx="23" hasCustomPrompt="1"/>
          </p:nvPr>
        </p:nvSpPr>
        <p:spPr>
          <a:xfrm>
            <a:off x="4445432" y="5593569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/>
              <a:t>Bildtext</a:t>
            </a:r>
            <a:endParaRPr lang="en-GB" noProof="0" dirty="0"/>
          </a:p>
        </p:txBody>
      </p:sp>
      <p:sp>
        <p:nvSpPr>
          <p:cNvPr id="35" name="Platshållare för text 28"/>
          <p:cNvSpPr>
            <a:spLocks noGrp="1"/>
          </p:cNvSpPr>
          <p:nvPr>
            <p:ph type="body" sz="quarter" idx="24" hasCustomPrompt="1"/>
          </p:nvPr>
        </p:nvSpPr>
        <p:spPr>
          <a:xfrm>
            <a:off x="8340000" y="5593569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/>
              <a:t>Bildtext</a:t>
            </a:r>
            <a:endParaRPr lang="en-GB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78198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format</a:t>
            </a:r>
            <a:endParaRPr lang="en-GB" noProof="0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2323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2672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F2D585-6937-4577-904D-DF853BF82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FAFDE50-A995-42A4-94D9-5C289E0122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C1DE64A-D757-48C5-BB6C-D77AE5744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A499-B786-41FB-BC99-14234FACBD45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29721C6-401D-4FD4-9DB0-B3800F96B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3A1FFE1-1154-48AD-B177-81F1141CF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75FB-0EEA-4D5E-AC62-828C65CDD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0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937C44-DE3C-4D53-BA8C-2EBAB7BF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BE54E8-2FBA-41FA-81A3-36E626A23E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A612DB5-EEA4-4DCE-97D9-2835B437B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341EB0E-CA71-4D56-ACB7-0033DBA8B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1549-141F-47FC-BD77-F944AC263064}" type="datetimeFigureOut">
              <a:rPr lang="sv-SE" smtClean="0"/>
              <a:t>2020-12-15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EBD7170-4B3D-4A56-8A68-EA4584E77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9B1EFE6-0CB4-40DD-93B6-F3D650C7D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D86E-00E6-4FB2-B3CA-C5FF3D48C1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4976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9CCBA4-C1D5-415B-A1AB-0FFF05A4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763F194-F803-4C9C-94DC-25D8A4DB0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A61380B-3DCB-4D55-8663-21B4A98C1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8D418A2-25D2-4237-9E33-AE2E9915A4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AF44401-AA23-4106-95E5-8C18D9856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B27F4A9-461D-479E-ADCA-F636FC0B5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1549-141F-47FC-BD77-F944AC263064}" type="datetimeFigureOut">
              <a:rPr lang="sv-SE" smtClean="0"/>
              <a:t>2020-12-15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6B706B1-491E-4FAA-91A6-B37EF56C4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A7EF0F0-CC26-418F-A22B-949CE28A5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D86E-00E6-4FB2-B3CA-C5FF3D48C1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104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B0F12A-B5FC-4AB6-8E30-33B71074B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1AAF721-C1AB-475D-840F-4441751F8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1549-141F-47FC-BD77-F944AC263064}" type="datetimeFigureOut">
              <a:rPr lang="sv-SE" smtClean="0"/>
              <a:t>2020-12-15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31CC87-1FF1-4851-BB8F-8B4EB356F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F5022B2-F7B5-4EDA-B428-A6531EA68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D86E-00E6-4FB2-B3CA-C5FF3D48C1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092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B1ACA48-976E-4D90-8C77-C01CDCF52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1549-141F-47FC-BD77-F944AC263064}" type="datetimeFigureOut">
              <a:rPr lang="sv-SE" smtClean="0"/>
              <a:t>2020-12-15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D9DC843-7DC2-4EFD-9D26-9C37D1A57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49FB6E8-0546-47A7-84C1-737874CF9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D86E-00E6-4FB2-B3CA-C5FF3D48C1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2610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A2604D-6C8E-4EE9-AFD4-5921BD841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F78E41-BC61-43D9-9D44-B6DC34016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D112AE2-9BAC-4A88-AAB0-DA0541BD9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D7C731E-EFA6-4F09-88C8-66B2F62AC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1549-141F-47FC-BD77-F944AC263064}" type="datetimeFigureOut">
              <a:rPr lang="sv-SE" smtClean="0"/>
              <a:t>2020-12-15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21FD18E-3EE8-448E-A5B7-155BE4861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279FDFE-3CDB-4638-95F6-179647997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D86E-00E6-4FB2-B3CA-C5FF3D48C1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9257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F7D5D7-ED56-4A79-A171-F6F06552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64C33EC-CD0E-4185-8FCD-FA0DFE07F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4DEED13-0E90-49FE-B372-DE811F522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B4CD0B9-1CCC-47C8-9F11-B207B320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1549-141F-47FC-BD77-F944AC263064}" type="datetimeFigureOut">
              <a:rPr lang="sv-SE" smtClean="0"/>
              <a:t>2020-12-15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C890082-8F13-46B8-B219-40CBC8BE9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D0C7852-785C-4265-A033-1DC9763B3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D86E-00E6-4FB2-B3CA-C5FF3D48C1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607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060F0A5-FA19-459F-9245-C84C350C1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71C0931-37E7-45F8-B7A3-3851548E9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81016A-57FF-4818-BB5B-0E20F5522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51549-141F-47FC-BD77-F944AC263064}" type="datetimeFigureOut">
              <a:rPr lang="sv-SE" smtClean="0"/>
              <a:t>2020-12-15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00453AA-D3B2-4280-8F09-907AE84582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7435B9-91BC-414E-8852-BF162CEC8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FD86E-00E6-4FB2-B3CA-C5FF3D48C1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484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11090274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50863" y="1233488"/>
            <a:ext cx="11090274" cy="49672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 err="1"/>
              <a:t>Redigera</a:t>
            </a:r>
            <a:r>
              <a:rPr lang="en-GB" noProof="0" dirty="0"/>
              <a:t> format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bakgrundstext</a:t>
            </a:r>
            <a:endParaRPr lang="en-GB" noProof="0" dirty="0"/>
          </a:p>
          <a:p>
            <a:pPr lvl="1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två</a:t>
            </a:r>
            <a:endParaRPr lang="en-GB" noProof="0" dirty="0"/>
          </a:p>
          <a:p>
            <a:pPr lvl="2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tre</a:t>
            </a:r>
            <a:endParaRPr lang="en-GB" noProof="0" dirty="0"/>
          </a:p>
          <a:p>
            <a:pPr lvl="3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fyra</a:t>
            </a:r>
            <a:endParaRPr lang="en-GB" noProof="0" dirty="0"/>
          </a:p>
          <a:p>
            <a:pPr lvl="4"/>
            <a:r>
              <a:rPr lang="en-GB" noProof="0" dirty="0" err="1"/>
              <a:t>Nivå</a:t>
            </a:r>
            <a:r>
              <a:rPr lang="en-GB" noProof="0" dirty="0"/>
              <a:t> fem</a:t>
            </a:r>
          </a:p>
        </p:txBody>
      </p:sp>
      <p:pic>
        <p:nvPicPr>
          <p:cNvPr id="8" name="Platshållare för innehåll 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137" y="6204579"/>
            <a:ext cx="395288" cy="508164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550863" y="6499680"/>
            <a:ext cx="157094" cy="246221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28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 cap="none" baseline="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197">
          <p15:clr>
            <a:srgbClr val="F26B43"/>
          </p15:clr>
        </p15:guide>
        <p15:guide id="5" orient="horz" pos="210">
          <p15:clr>
            <a:srgbClr val="F26B43"/>
          </p15:clr>
        </p15:guide>
        <p15:guide id="7" pos="98">
          <p15:clr>
            <a:srgbClr val="F26B43"/>
          </p15:clr>
        </p15:guide>
        <p15:guide id="8" orient="horz" pos="96">
          <p15:clr>
            <a:srgbClr val="F26B43"/>
          </p15:clr>
        </p15:guide>
        <p15:guide id="9" orient="horz" pos="913">
          <p15:clr>
            <a:srgbClr val="F26B43"/>
          </p15:clr>
        </p15:guide>
        <p15:guide id="10" pos="7582">
          <p15:clr>
            <a:srgbClr val="F26B43"/>
          </p15:clr>
        </p15:guide>
        <p15:guide id="11" pos="347">
          <p15:clr>
            <a:srgbClr val="F26B43"/>
          </p15:clr>
        </p15:guide>
        <p15:guide id="12" pos="7333">
          <p15:clr>
            <a:srgbClr val="F26B43"/>
          </p15:clr>
        </p15:guide>
        <p15:guide id="13" orient="horz" pos="1026">
          <p15:clr>
            <a:srgbClr val="F26B43"/>
          </p15:clr>
        </p15:guide>
        <p15:guide id="14" orient="horz" pos="3906">
          <p15:clr>
            <a:srgbClr val="F26B43"/>
          </p15:clr>
        </p15:guide>
        <p15:guide id="15" orient="horz" pos="4020">
          <p15:clr>
            <a:srgbClr val="F26B43"/>
          </p15:clr>
        </p15:guide>
        <p15:guide id="16" orient="horz" pos="4110">
          <p15:clr>
            <a:srgbClr val="F26B43"/>
          </p15:clr>
        </p15:guide>
        <p15:guide id="17" orient="horz" pos="4224">
          <p15:clr>
            <a:srgbClr val="F26B43"/>
          </p15:clr>
        </p15:guide>
        <p15:guide id="18" pos="438">
          <p15:clr>
            <a:srgbClr val="F26B43"/>
          </p15:clr>
        </p15:guide>
        <p15:guide id="19" pos="7242">
          <p15:clr>
            <a:srgbClr val="F26B43"/>
          </p15:clr>
        </p15:guide>
        <p15:guide id="20" pos="3931">
          <p15:clr>
            <a:srgbClr val="F26B43"/>
          </p15:clr>
        </p15:guide>
        <p15:guide id="21" pos="3749">
          <p15:clr>
            <a:srgbClr val="F26B43"/>
          </p15:clr>
        </p15:guide>
        <p15:guide id="22" orient="horz" pos="3816">
          <p15:clr>
            <a:srgbClr val="F26B43"/>
          </p15:clr>
        </p15:guide>
        <p15:guide id="23" orient="horz" pos="255">
          <p15:clr>
            <a:srgbClr val="F26B43"/>
          </p15:clr>
        </p15:guide>
        <p15:guide id="24" orient="horz" pos="77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2.emf"/><Relationship Id="rId4" Type="http://schemas.openxmlformats.org/officeDocument/2006/relationships/image" Target="../media/image13.jpe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9A6F1A0-58F7-4BEF-9BFC-6DA2840ACDDA}"/>
              </a:ext>
            </a:extLst>
          </p:cNvPr>
          <p:cNvSpPr/>
          <p:nvPr/>
        </p:nvSpPr>
        <p:spPr>
          <a:xfrm>
            <a:off x="0" y="290982"/>
            <a:ext cx="8862060" cy="629518"/>
          </a:xfrm>
          <a:prstGeom prst="rect">
            <a:avLst/>
          </a:prstGeom>
          <a:solidFill>
            <a:srgbClr val="049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383300" y="352537"/>
            <a:ext cx="8208765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06">
              <a:lnSpc>
                <a:spcPct val="100000"/>
              </a:lnSpc>
              <a:spcBef>
                <a:spcPts val="0"/>
              </a:spcBef>
            </a:pPr>
            <a:r>
              <a:rPr lang="sv-SE" sz="3200" spc="-86" dirty="0">
                <a:solidFill>
                  <a:schemeClr val="bg1"/>
                </a:solidFill>
                <a:latin typeface="Gotham Book Regular" panose="02000603040000020004" pitchFamily="2" charset="77"/>
              </a:rPr>
              <a:t>WP3: </a:t>
            </a:r>
            <a:r>
              <a:rPr lang="sv-SE" sz="3200" spc="-86" dirty="0" err="1">
                <a:solidFill>
                  <a:schemeClr val="bg1"/>
                </a:solidFill>
                <a:latin typeface="Gotham Book Regular" panose="02000603040000020004" pitchFamily="2" charset="77"/>
              </a:rPr>
              <a:t>Quality</a:t>
            </a:r>
            <a:r>
              <a:rPr lang="sv-SE" sz="3200" spc="-86" dirty="0">
                <a:solidFill>
                  <a:schemeClr val="bg1"/>
                </a:solidFill>
                <a:latin typeface="Gotham Book Regular" panose="02000603040000020004" pitchFamily="2" charset="77"/>
              </a:rPr>
              <a:t> </a:t>
            </a:r>
            <a:r>
              <a:rPr lang="sv-SE" sz="3200" spc="-86" dirty="0" err="1">
                <a:solidFill>
                  <a:schemeClr val="bg1"/>
                </a:solidFill>
                <a:latin typeface="Gotham Book Regular" panose="02000603040000020004" pitchFamily="2" charset="77"/>
              </a:rPr>
              <a:t>control</a:t>
            </a:r>
            <a:r>
              <a:rPr lang="sv-SE" sz="3200" spc="-86" dirty="0">
                <a:solidFill>
                  <a:schemeClr val="bg1"/>
                </a:solidFill>
                <a:latin typeface="Gotham Book Regular" panose="02000603040000020004" pitchFamily="2" charset="77"/>
              </a:rPr>
              <a:t>, </a:t>
            </a:r>
            <a:r>
              <a:rPr lang="sv-SE" sz="3200" spc="-86" dirty="0" err="1">
                <a:solidFill>
                  <a:schemeClr val="bg1"/>
                </a:solidFill>
                <a:latin typeface="Gotham Book Regular" panose="02000603040000020004" pitchFamily="2" charset="77"/>
              </a:rPr>
              <a:t>shelf-life</a:t>
            </a:r>
            <a:r>
              <a:rPr lang="sv-SE" sz="3200" spc="-86" dirty="0">
                <a:solidFill>
                  <a:schemeClr val="bg1"/>
                </a:solidFill>
                <a:latin typeface="Gotham Book Regular" panose="02000603040000020004" pitchFamily="2" charset="77"/>
              </a:rPr>
              <a:t> and </a:t>
            </a:r>
            <a:r>
              <a:rPr lang="sv-SE" sz="3200" spc="-86" dirty="0" err="1">
                <a:solidFill>
                  <a:schemeClr val="bg1"/>
                </a:solidFill>
                <a:latin typeface="Gotham Book Regular" panose="02000603040000020004" pitchFamily="2" charset="77"/>
              </a:rPr>
              <a:t>logistics</a:t>
            </a:r>
            <a:r>
              <a:rPr lang="sv-SE" sz="3200" spc="-86" dirty="0">
                <a:solidFill>
                  <a:schemeClr val="bg1"/>
                </a:solidFill>
                <a:latin typeface="Gotham Book Regular" panose="02000603040000020004" pitchFamily="2" charset="77"/>
              </a:rPr>
              <a:t> </a:t>
            </a:r>
            <a:endParaRPr sz="3200" spc="-91" dirty="0">
              <a:solidFill>
                <a:schemeClr val="bg1"/>
              </a:solidFill>
              <a:latin typeface="Gotham Book Regular" panose="02000603040000020004" pitchFamily="2" charset="77"/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1A869739-34C8-4C4F-9452-B7A04F040D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847" y="239865"/>
            <a:ext cx="2601082" cy="758724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165795F3-0C69-CF43-BEC5-2EE53CD81A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7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875" r="17796"/>
          <a:stretch/>
        </p:blipFill>
        <p:spPr>
          <a:xfrm rot="10800000">
            <a:off x="-1" y="1715992"/>
            <a:ext cx="4932315" cy="5142008"/>
          </a:xfrm>
          <a:prstGeom prst="rect">
            <a:avLst/>
          </a:prstGeom>
        </p:spPr>
      </p:pic>
      <p:sp>
        <p:nvSpPr>
          <p:cNvPr id="22" name="textruta 21">
            <a:extLst>
              <a:ext uri="{FF2B5EF4-FFF2-40B4-BE49-F238E27FC236}">
                <a16:creationId xmlns:a16="http://schemas.microsoft.com/office/drawing/2014/main" id="{9C78139C-0967-4716-853D-DD99E609F508}"/>
              </a:ext>
            </a:extLst>
          </p:cNvPr>
          <p:cNvSpPr txBox="1"/>
          <p:nvPr/>
        </p:nvSpPr>
        <p:spPr>
          <a:xfrm>
            <a:off x="774822" y="1511877"/>
            <a:ext cx="8680905" cy="429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  <a:buClr>
                <a:srgbClr val="049DC8"/>
              </a:buClr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 Regular" panose="02000603040000020004"/>
              </a:rPr>
              <a:t>WP3 aims:</a:t>
            </a:r>
          </a:p>
          <a:p>
            <a:pPr marL="446088" indent="-446088">
              <a:spcAft>
                <a:spcPts val="800"/>
              </a:spcAft>
              <a:buClr>
                <a:srgbClr val="049DC8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Specification of key characteristics for different types of ATMPs, including methods for analyzing and evaluating these</a:t>
            </a:r>
          </a:p>
          <a:p>
            <a:pPr marL="446088" indent="-446088">
              <a:spcAft>
                <a:spcPts val="800"/>
              </a:spcAft>
              <a:buClr>
                <a:srgbClr val="049DC8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Increased knowledge of mechanisms and kinetics of changes in key characteristics of selected ATMPs</a:t>
            </a:r>
          </a:p>
          <a:p>
            <a:pPr marL="446088" indent="-446088">
              <a:spcAft>
                <a:spcPts val="800"/>
              </a:spcAft>
              <a:buClr>
                <a:srgbClr val="049DC8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Materials and protocols for storing and transporting ATMPs with retained key characteristics</a:t>
            </a:r>
          </a:p>
          <a:p>
            <a:pPr marL="446088" indent="-446088">
              <a:spcAft>
                <a:spcPts val="800"/>
              </a:spcAft>
              <a:buClr>
                <a:srgbClr val="049DC8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Explore new approaches for real-time monitoring of storage and transportation conditions of ATMPs</a:t>
            </a:r>
          </a:p>
          <a:p>
            <a:pPr marL="446088" indent="-446088">
              <a:spcAft>
                <a:spcPts val="800"/>
              </a:spcAft>
              <a:buClr>
                <a:srgbClr val="049DC8"/>
              </a:buCl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Gotham Book Regular" panose="02000603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52197712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9A6F1A0-58F7-4BEF-9BFC-6DA2840ACDDA}"/>
              </a:ext>
            </a:extLst>
          </p:cNvPr>
          <p:cNvSpPr/>
          <p:nvPr/>
        </p:nvSpPr>
        <p:spPr>
          <a:xfrm>
            <a:off x="0" y="290982"/>
            <a:ext cx="8862060" cy="629518"/>
          </a:xfrm>
          <a:prstGeom prst="rect">
            <a:avLst/>
          </a:prstGeom>
          <a:solidFill>
            <a:srgbClr val="049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383300" y="321760"/>
            <a:ext cx="8208765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06">
              <a:lnSpc>
                <a:spcPct val="100000"/>
              </a:lnSpc>
              <a:spcBef>
                <a:spcPts val="0"/>
              </a:spcBef>
            </a:pPr>
            <a:r>
              <a:rPr lang="sv-SE" sz="3600" spc="-86" dirty="0" err="1">
                <a:solidFill>
                  <a:schemeClr val="bg1"/>
                </a:solidFill>
                <a:latin typeface="Gotham Book Regular" panose="02000603040000020004" pitchFamily="2" charset="77"/>
              </a:rPr>
              <a:t>Impact</a:t>
            </a:r>
            <a:r>
              <a:rPr lang="sv-SE" sz="3600" spc="-86" dirty="0">
                <a:solidFill>
                  <a:schemeClr val="bg1"/>
                </a:solidFill>
                <a:latin typeface="Gotham Book Regular" panose="02000603040000020004" pitchFamily="2" charset="77"/>
              </a:rPr>
              <a:t> </a:t>
            </a:r>
            <a:r>
              <a:rPr lang="sv-SE" sz="3600" spc="-86" dirty="0" err="1">
                <a:solidFill>
                  <a:schemeClr val="bg1"/>
                </a:solidFill>
                <a:latin typeface="Gotham Book Regular" panose="02000603040000020004" pitchFamily="2" charset="77"/>
              </a:rPr>
              <a:t>of</a:t>
            </a:r>
            <a:r>
              <a:rPr lang="sv-SE" sz="3600" spc="-86" dirty="0">
                <a:solidFill>
                  <a:schemeClr val="bg1"/>
                </a:solidFill>
                <a:latin typeface="Gotham Book Regular" panose="02000603040000020004" pitchFamily="2" charset="77"/>
              </a:rPr>
              <a:t> </a:t>
            </a:r>
            <a:r>
              <a:rPr lang="sv-SE" sz="3600" spc="-86" dirty="0" err="1">
                <a:solidFill>
                  <a:schemeClr val="bg1"/>
                </a:solidFill>
                <a:latin typeface="Gotham Book Regular" panose="02000603040000020004" pitchFamily="2" charset="77"/>
              </a:rPr>
              <a:t>logistics</a:t>
            </a:r>
            <a:r>
              <a:rPr lang="sv-SE" sz="3600" spc="-86" dirty="0">
                <a:solidFill>
                  <a:schemeClr val="bg1"/>
                </a:solidFill>
                <a:latin typeface="Gotham Book Regular" panose="02000603040000020004" pitchFamily="2" charset="77"/>
              </a:rPr>
              <a:t> on </a:t>
            </a:r>
            <a:r>
              <a:rPr lang="sv-SE" sz="3600" spc="-86" dirty="0" err="1">
                <a:solidFill>
                  <a:schemeClr val="bg1"/>
                </a:solidFill>
                <a:latin typeface="Gotham Book Regular" panose="02000603040000020004" pitchFamily="2" charset="77"/>
              </a:rPr>
              <a:t>manufacturing</a:t>
            </a:r>
            <a:r>
              <a:rPr lang="sv-SE" sz="3600" spc="-86" dirty="0">
                <a:solidFill>
                  <a:schemeClr val="bg1"/>
                </a:solidFill>
                <a:latin typeface="Gotham Book Regular" panose="02000603040000020004" pitchFamily="2" charset="77"/>
              </a:rPr>
              <a:t> </a:t>
            </a:r>
            <a:r>
              <a:rPr lang="sv-SE" sz="3600" spc="-86" dirty="0" err="1">
                <a:solidFill>
                  <a:schemeClr val="bg1"/>
                </a:solidFill>
                <a:latin typeface="Gotham Book Regular" panose="02000603040000020004" pitchFamily="2" charset="77"/>
              </a:rPr>
              <a:t>strategy</a:t>
            </a:r>
            <a:endParaRPr sz="3600" spc="-91" dirty="0">
              <a:solidFill>
                <a:schemeClr val="bg1"/>
              </a:solidFill>
              <a:latin typeface="Gotham Book Regular" panose="02000603040000020004" pitchFamily="2" charset="77"/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1A869739-34C8-4C4F-9452-B7A04F040D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847" y="239865"/>
            <a:ext cx="2601082" cy="758724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165795F3-0C69-CF43-BEC5-2EE53CD81A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7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875" r="17796"/>
          <a:stretch/>
        </p:blipFill>
        <p:spPr>
          <a:xfrm rot="10800000">
            <a:off x="-1" y="1715992"/>
            <a:ext cx="4932315" cy="51420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405242-FC42-4F2C-AE1C-1C201034697D}"/>
              </a:ext>
            </a:extLst>
          </p:cNvPr>
          <p:cNvSpPr txBox="1"/>
          <p:nvPr/>
        </p:nvSpPr>
        <p:spPr>
          <a:xfrm>
            <a:off x="572965" y="1424749"/>
            <a:ext cx="8718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Critical</a:t>
            </a:r>
            <a:r>
              <a:rPr lang="sv-SE" dirty="0"/>
              <a:t> </a:t>
            </a:r>
            <a:r>
              <a:rPr lang="sv-SE" dirty="0" err="1"/>
              <a:t>quality</a:t>
            </a:r>
            <a:r>
              <a:rPr lang="sv-SE" dirty="0"/>
              <a:t> </a:t>
            </a:r>
            <a:r>
              <a:rPr lang="sv-SE" dirty="0" err="1"/>
              <a:t>attributes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not be </a:t>
            </a:r>
            <a:r>
              <a:rPr lang="sv-SE" dirty="0" err="1"/>
              <a:t>altered</a:t>
            </a:r>
            <a:r>
              <a:rPr lang="sv-SE" dirty="0"/>
              <a:t> </a:t>
            </a:r>
            <a:r>
              <a:rPr lang="sv-SE" dirty="0" err="1"/>
              <a:t>during</a:t>
            </a:r>
            <a:r>
              <a:rPr lang="sv-SE" dirty="0"/>
              <a:t> shipping, </a:t>
            </a:r>
            <a:r>
              <a:rPr lang="sv-SE" dirty="0" err="1"/>
              <a:t>freezing</a:t>
            </a:r>
            <a:r>
              <a:rPr lang="sv-SE" dirty="0"/>
              <a:t>, </a:t>
            </a:r>
            <a:r>
              <a:rPr lang="sv-SE" dirty="0" err="1"/>
              <a:t>thawing</a:t>
            </a:r>
            <a:r>
              <a:rPr lang="sv-SE" dirty="0"/>
              <a:t> or </a:t>
            </a:r>
            <a:r>
              <a:rPr lang="sv-SE" dirty="0" err="1"/>
              <a:t>storing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CE58049-147A-4B18-8FE8-54DDABF64BCD}"/>
              </a:ext>
            </a:extLst>
          </p:cNvPr>
          <p:cNvSpPr txBox="1">
            <a:spLocks/>
          </p:cNvSpPr>
          <p:nvPr/>
        </p:nvSpPr>
        <p:spPr>
          <a:xfrm>
            <a:off x="838200" y="2085324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000" dirty="0" err="1"/>
              <a:t>Fresh</a:t>
            </a:r>
            <a:endParaRPr lang="sv-SE" sz="2000" dirty="0"/>
          </a:p>
          <a:p>
            <a:r>
              <a:rPr lang="sv-SE" sz="2000" dirty="0"/>
              <a:t>If </a:t>
            </a:r>
            <a:r>
              <a:rPr lang="sv-SE" sz="2000" dirty="0" err="1"/>
              <a:t>therapies</a:t>
            </a:r>
            <a:r>
              <a:rPr lang="sv-SE" sz="2000" dirty="0"/>
              <a:t> do not </a:t>
            </a:r>
            <a:r>
              <a:rPr lang="sv-SE" sz="2000" dirty="0" err="1"/>
              <a:t>allow</a:t>
            </a:r>
            <a:r>
              <a:rPr lang="sv-SE" sz="2000" dirty="0"/>
              <a:t> </a:t>
            </a:r>
            <a:r>
              <a:rPr lang="sv-SE" sz="2000" dirty="0" err="1"/>
              <a:t>freezing</a:t>
            </a:r>
            <a:r>
              <a:rPr lang="sv-SE" sz="2000" dirty="0"/>
              <a:t>/</a:t>
            </a:r>
            <a:r>
              <a:rPr lang="sv-SE" sz="2000" dirty="0" err="1"/>
              <a:t>thawing</a:t>
            </a:r>
            <a:endParaRPr lang="sv-SE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sz="2000" dirty="0" err="1"/>
              <a:t>Multiple</a:t>
            </a:r>
            <a:r>
              <a:rPr lang="sv-SE" sz="2000" dirty="0"/>
              <a:t> </a:t>
            </a:r>
            <a:r>
              <a:rPr lang="sv-SE" sz="2000" dirty="0" err="1"/>
              <a:t>manufaturing</a:t>
            </a:r>
            <a:r>
              <a:rPr lang="sv-SE" sz="2000" dirty="0"/>
              <a:t> site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000" dirty="0" err="1"/>
              <a:t>Need</a:t>
            </a:r>
            <a:r>
              <a:rPr lang="sv-SE" sz="2000" dirty="0"/>
              <a:t> to </a:t>
            </a:r>
            <a:r>
              <a:rPr lang="sv-SE" sz="2000" dirty="0" err="1"/>
              <a:t>contol</a:t>
            </a:r>
            <a:r>
              <a:rPr lang="sv-SE" sz="2000" dirty="0"/>
              <a:t> </a:t>
            </a:r>
            <a:r>
              <a:rPr lang="sv-SE" sz="2000" dirty="0" err="1"/>
              <a:t>regulatory</a:t>
            </a:r>
            <a:r>
              <a:rPr lang="sv-SE" sz="2000" dirty="0"/>
              <a:t>, </a:t>
            </a:r>
            <a:r>
              <a:rPr lang="sv-SE" sz="2000" dirty="0" err="1"/>
              <a:t>manufacturing</a:t>
            </a:r>
            <a:r>
              <a:rPr lang="sv-SE" sz="2000" dirty="0"/>
              <a:t> </a:t>
            </a:r>
            <a:r>
              <a:rPr lang="sv-SE" sz="2000" dirty="0" err="1"/>
              <a:t>equivalence</a:t>
            </a:r>
            <a:r>
              <a:rPr lang="sv-SE" sz="2000" dirty="0"/>
              <a:t>, etc. 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 err="1"/>
              <a:t>Cryo</a:t>
            </a:r>
            <a:endParaRPr lang="sv-SE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sz="2000" dirty="0" err="1"/>
              <a:t>Single</a:t>
            </a:r>
            <a:r>
              <a:rPr lang="sv-SE" sz="2000" dirty="0"/>
              <a:t> </a:t>
            </a:r>
            <a:r>
              <a:rPr lang="sv-SE" sz="2000" dirty="0" err="1"/>
              <a:t>large</a:t>
            </a:r>
            <a:r>
              <a:rPr lang="sv-SE" sz="2000" dirty="0"/>
              <a:t> </a:t>
            </a:r>
            <a:r>
              <a:rPr lang="sv-SE" sz="2000" dirty="0" err="1"/>
              <a:t>scale</a:t>
            </a:r>
            <a:r>
              <a:rPr lang="sv-SE" sz="2000" dirty="0"/>
              <a:t> </a:t>
            </a:r>
            <a:r>
              <a:rPr lang="sv-SE" sz="2000" dirty="0" err="1"/>
              <a:t>manufacturing</a:t>
            </a:r>
            <a:r>
              <a:rPr lang="sv-SE" sz="2000" dirty="0"/>
              <a:t> site </a:t>
            </a:r>
            <a:r>
              <a:rPr lang="sv-SE" sz="2000" dirty="0" err="1"/>
              <a:t>possible</a:t>
            </a:r>
            <a:r>
              <a:rPr lang="sv-SE" sz="20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000" dirty="0" err="1"/>
              <a:t>Reduced</a:t>
            </a:r>
            <a:r>
              <a:rPr lang="sv-SE" sz="2000" dirty="0"/>
              <a:t> cell </a:t>
            </a:r>
            <a:r>
              <a:rPr lang="sv-SE" sz="2000" dirty="0" err="1"/>
              <a:t>viability</a:t>
            </a:r>
            <a:endParaRPr lang="sv-SE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sz="2000" dirty="0"/>
              <a:t>How to </a:t>
            </a:r>
            <a:r>
              <a:rPr lang="sv-SE" sz="2000" dirty="0" err="1"/>
              <a:t>manage</a:t>
            </a:r>
            <a:r>
              <a:rPr lang="sv-SE" sz="2000" dirty="0"/>
              <a:t>/</a:t>
            </a:r>
            <a:r>
              <a:rPr lang="sv-SE" sz="2000" dirty="0" err="1"/>
              <a:t>control</a:t>
            </a:r>
            <a:r>
              <a:rPr lang="sv-SE" sz="2000" dirty="0"/>
              <a:t> </a:t>
            </a:r>
            <a:r>
              <a:rPr lang="sv-SE" sz="2000" dirty="0" err="1"/>
              <a:t>thaw</a:t>
            </a:r>
            <a:endParaRPr lang="en-US" sz="2000" dirty="0"/>
          </a:p>
        </p:txBody>
      </p:sp>
      <p:pic>
        <p:nvPicPr>
          <p:cNvPr id="9" name="Bildobjekt 3">
            <a:extLst>
              <a:ext uri="{FF2B5EF4-FFF2-40B4-BE49-F238E27FC236}">
                <a16:creationId xmlns:a16="http://schemas.microsoft.com/office/drawing/2014/main" id="{1AA1669A-43E4-494B-9477-44BA1E567F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158" r="23598" b="67243"/>
          <a:stretch/>
        </p:blipFill>
        <p:spPr>
          <a:xfrm>
            <a:off x="9000284" y="4438160"/>
            <a:ext cx="1958919" cy="1998502"/>
          </a:xfrm>
          <a:prstGeom prst="rect">
            <a:avLst/>
          </a:prstGeom>
        </p:spPr>
      </p:pic>
      <p:pic>
        <p:nvPicPr>
          <p:cNvPr id="10" name="Bildobjekt 3">
            <a:extLst>
              <a:ext uri="{FF2B5EF4-FFF2-40B4-BE49-F238E27FC236}">
                <a16:creationId xmlns:a16="http://schemas.microsoft.com/office/drawing/2014/main" id="{E573F5B6-5C04-4186-91A0-51313B37CE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158" r="23598" b="67243"/>
          <a:stretch/>
        </p:blipFill>
        <p:spPr>
          <a:xfrm>
            <a:off x="8862061" y="2007235"/>
            <a:ext cx="764095" cy="779535"/>
          </a:xfrm>
          <a:prstGeom prst="rect">
            <a:avLst/>
          </a:prstGeom>
        </p:spPr>
      </p:pic>
      <p:pic>
        <p:nvPicPr>
          <p:cNvPr id="11" name="Bildobjekt 3">
            <a:extLst>
              <a:ext uri="{FF2B5EF4-FFF2-40B4-BE49-F238E27FC236}">
                <a16:creationId xmlns:a16="http://schemas.microsoft.com/office/drawing/2014/main" id="{7E89B7DD-EE2D-4410-BD7F-FE396365FF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139" t="39316" r="-3383" b="38661"/>
          <a:stretch/>
        </p:blipFill>
        <p:spPr>
          <a:xfrm>
            <a:off x="9597695" y="2262697"/>
            <a:ext cx="764095" cy="524073"/>
          </a:xfrm>
          <a:prstGeom prst="rect">
            <a:avLst/>
          </a:prstGeom>
        </p:spPr>
      </p:pic>
      <p:pic>
        <p:nvPicPr>
          <p:cNvPr id="13" name="Bildobjekt 3">
            <a:extLst>
              <a:ext uri="{FF2B5EF4-FFF2-40B4-BE49-F238E27FC236}">
                <a16:creationId xmlns:a16="http://schemas.microsoft.com/office/drawing/2014/main" id="{78309DE4-FB0F-498B-B775-F096C79A01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139" t="39316" r="-3383" b="38661"/>
          <a:stretch/>
        </p:blipFill>
        <p:spPr>
          <a:xfrm>
            <a:off x="10857620" y="5376790"/>
            <a:ext cx="992360" cy="680634"/>
          </a:xfrm>
          <a:prstGeom prst="rect">
            <a:avLst/>
          </a:prstGeom>
        </p:spPr>
      </p:pic>
      <p:pic>
        <p:nvPicPr>
          <p:cNvPr id="15" name="Bildobjekt 3">
            <a:extLst>
              <a:ext uri="{FF2B5EF4-FFF2-40B4-BE49-F238E27FC236}">
                <a16:creationId xmlns:a16="http://schemas.microsoft.com/office/drawing/2014/main" id="{B94D43F1-56A0-41EB-9B66-E311B79FE3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158" r="23598" b="67243"/>
          <a:stretch/>
        </p:blipFill>
        <p:spPr>
          <a:xfrm>
            <a:off x="8795483" y="3019647"/>
            <a:ext cx="764095" cy="779535"/>
          </a:xfrm>
          <a:prstGeom prst="rect">
            <a:avLst/>
          </a:prstGeom>
        </p:spPr>
      </p:pic>
      <p:pic>
        <p:nvPicPr>
          <p:cNvPr id="16" name="Bildobjekt 3">
            <a:extLst>
              <a:ext uri="{FF2B5EF4-FFF2-40B4-BE49-F238E27FC236}">
                <a16:creationId xmlns:a16="http://schemas.microsoft.com/office/drawing/2014/main" id="{AA4D6663-6239-4C52-815D-E07C3DD9C0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139" t="39316" r="-3383" b="38661"/>
          <a:stretch/>
        </p:blipFill>
        <p:spPr>
          <a:xfrm>
            <a:off x="9609951" y="3271343"/>
            <a:ext cx="764095" cy="524073"/>
          </a:xfrm>
          <a:prstGeom prst="rect">
            <a:avLst/>
          </a:prstGeom>
        </p:spPr>
      </p:pic>
      <p:pic>
        <p:nvPicPr>
          <p:cNvPr id="17" name="Bildobjekt 3">
            <a:extLst>
              <a:ext uri="{FF2B5EF4-FFF2-40B4-BE49-F238E27FC236}">
                <a16:creationId xmlns:a16="http://schemas.microsoft.com/office/drawing/2014/main" id="{D0D6B253-82F8-41DE-A31C-36CCC2851C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158" r="23598" b="67243"/>
          <a:stretch/>
        </p:blipFill>
        <p:spPr>
          <a:xfrm>
            <a:off x="10503388" y="2019845"/>
            <a:ext cx="764095" cy="779535"/>
          </a:xfrm>
          <a:prstGeom prst="rect">
            <a:avLst/>
          </a:prstGeom>
        </p:spPr>
      </p:pic>
      <p:pic>
        <p:nvPicPr>
          <p:cNvPr id="18" name="Bildobjekt 3">
            <a:extLst>
              <a:ext uri="{FF2B5EF4-FFF2-40B4-BE49-F238E27FC236}">
                <a16:creationId xmlns:a16="http://schemas.microsoft.com/office/drawing/2014/main" id="{C6476207-6EAA-45B2-AFFA-9A676DEDA6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139" t="39316" r="-3383" b="38661"/>
          <a:stretch/>
        </p:blipFill>
        <p:spPr>
          <a:xfrm>
            <a:off x="11203888" y="2253440"/>
            <a:ext cx="764095" cy="524073"/>
          </a:xfrm>
          <a:prstGeom prst="rect">
            <a:avLst/>
          </a:prstGeom>
        </p:spPr>
      </p:pic>
      <p:pic>
        <p:nvPicPr>
          <p:cNvPr id="19" name="Bildobjekt 3">
            <a:extLst>
              <a:ext uri="{FF2B5EF4-FFF2-40B4-BE49-F238E27FC236}">
                <a16:creationId xmlns:a16="http://schemas.microsoft.com/office/drawing/2014/main" id="{48298FD0-7CDA-48C9-815A-CAEB67BCC8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158" r="23598" b="67243"/>
          <a:stretch/>
        </p:blipFill>
        <p:spPr>
          <a:xfrm>
            <a:off x="10507300" y="3048590"/>
            <a:ext cx="764095" cy="779535"/>
          </a:xfrm>
          <a:prstGeom prst="rect">
            <a:avLst/>
          </a:prstGeom>
        </p:spPr>
      </p:pic>
      <p:pic>
        <p:nvPicPr>
          <p:cNvPr id="20" name="Bildobjekt 3">
            <a:extLst>
              <a:ext uri="{FF2B5EF4-FFF2-40B4-BE49-F238E27FC236}">
                <a16:creationId xmlns:a16="http://schemas.microsoft.com/office/drawing/2014/main" id="{AC57A0F4-E446-4B6A-8D4C-832A668FCF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139" t="39316" r="-3383" b="38661"/>
          <a:stretch/>
        </p:blipFill>
        <p:spPr>
          <a:xfrm>
            <a:off x="11219843" y="3304052"/>
            <a:ext cx="764095" cy="52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4623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9A6F1A0-58F7-4BEF-9BFC-6DA2840ACDDA}"/>
              </a:ext>
            </a:extLst>
          </p:cNvPr>
          <p:cNvSpPr/>
          <p:nvPr/>
        </p:nvSpPr>
        <p:spPr>
          <a:xfrm>
            <a:off x="0" y="290982"/>
            <a:ext cx="8862060" cy="629518"/>
          </a:xfrm>
          <a:prstGeom prst="rect">
            <a:avLst/>
          </a:prstGeom>
          <a:solidFill>
            <a:srgbClr val="049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383300" y="321760"/>
            <a:ext cx="8208765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06">
              <a:lnSpc>
                <a:spcPct val="100000"/>
              </a:lnSpc>
              <a:spcBef>
                <a:spcPts val="0"/>
              </a:spcBef>
            </a:pPr>
            <a:r>
              <a:rPr lang="sv-SE" sz="3600" spc="-86" dirty="0">
                <a:solidFill>
                  <a:schemeClr val="bg1"/>
                </a:solidFill>
                <a:latin typeface="Gotham Book Regular" panose="02000603040000020004" pitchFamily="2" charset="77"/>
              </a:rPr>
              <a:t>Think </a:t>
            </a:r>
            <a:r>
              <a:rPr lang="sv-SE" sz="3600" spc="-86" dirty="0" err="1">
                <a:solidFill>
                  <a:schemeClr val="bg1"/>
                </a:solidFill>
                <a:latin typeface="Gotham Book Regular" panose="02000603040000020004" pitchFamily="2" charset="77"/>
              </a:rPr>
              <a:t>about</a:t>
            </a:r>
            <a:r>
              <a:rPr lang="sv-SE" sz="3600" spc="-86" dirty="0">
                <a:solidFill>
                  <a:schemeClr val="bg1"/>
                </a:solidFill>
                <a:latin typeface="Gotham Book Regular" panose="02000603040000020004" pitchFamily="2" charset="77"/>
              </a:rPr>
              <a:t> </a:t>
            </a:r>
            <a:r>
              <a:rPr lang="sv-SE" sz="3600" spc="-86" dirty="0" err="1">
                <a:solidFill>
                  <a:schemeClr val="bg1"/>
                </a:solidFill>
                <a:latin typeface="Gotham Book Regular" panose="02000603040000020004" pitchFamily="2" charset="77"/>
              </a:rPr>
              <a:t>strategy</a:t>
            </a:r>
            <a:r>
              <a:rPr lang="sv-SE" sz="3600" spc="-86" dirty="0">
                <a:solidFill>
                  <a:schemeClr val="bg1"/>
                </a:solidFill>
                <a:latin typeface="Gotham Book Regular" panose="02000603040000020004" pitchFamily="2" charset="77"/>
              </a:rPr>
              <a:t> </a:t>
            </a:r>
            <a:r>
              <a:rPr lang="sv-SE" sz="3600" spc="-86" dirty="0" err="1">
                <a:solidFill>
                  <a:schemeClr val="bg1"/>
                </a:solidFill>
                <a:latin typeface="Gotham Book Regular" panose="02000603040000020004" pitchFamily="2" charset="77"/>
              </a:rPr>
              <a:t>during</a:t>
            </a:r>
            <a:r>
              <a:rPr lang="sv-SE" sz="3600" spc="-86" dirty="0">
                <a:solidFill>
                  <a:schemeClr val="bg1"/>
                </a:solidFill>
                <a:latin typeface="Gotham Book Regular" panose="02000603040000020004" pitchFamily="2" charset="77"/>
              </a:rPr>
              <a:t> </a:t>
            </a:r>
            <a:r>
              <a:rPr lang="sv-SE" sz="3600" spc="-86" dirty="0" err="1">
                <a:solidFill>
                  <a:schemeClr val="bg1"/>
                </a:solidFill>
                <a:latin typeface="Gotham Book Regular" panose="02000603040000020004" pitchFamily="2" charset="77"/>
              </a:rPr>
              <a:t>development</a:t>
            </a:r>
            <a:endParaRPr sz="3600" spc="-91" dirty="0">
              <a:solidFill>
                <a:schemeClr val="bg1"/>
              </a:solidFill>
              <a:latin typeface="Gotham Book Regular" panose="02000603040000020004" pitchFamily="2" charset="77"/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1A869739-34C8-4C4F-9452-B7A04F040D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847" y="239865"/>
            <a:ext cx="2601082" cy="758724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165795F3-0C69-CF43-BEC5-2EE53CD81A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7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875" r="17796"/>
          <a:stretch/>
        </p:blipFill>
        <p:spPr>
          <a:xfrm rot="10800000">
            <a:off x="-1" y="1759534"/>
            <a:ext cx="4932315" cy="5142008"/>
          </a:xfrm>
          <a:prstGeom prst="rect">
            <a:avLst/>
          </a:prstGeom>
        </p:spPr>
      </p:pic>
      <p:sp>
        <p:nvSpPr>
          <p:cNvPr id="8" name="textruta 21">
            <a:extLst>
              <a:ext uri="{FF2B5EF4-FFF2-40B4-BE49-F238E27FC236}">
                <a16:creationId xmlns:a16="http://schemas.microsoft.com/office/drawing/2014/main" id="{9496BED5-C1E1-4569-B086-0AD324BC2CBD}"/>
              </a:ext>
            </a:extLst>
          </p:cNvPr>
          <p:cNvSpPr txBox="1"/>
          <p:nvPr/>
        </p:nvSpPr>
        <p:spPr>
          <a:xfrm>
            <a:off x="534676" y="1132612"/>
            <a:ext cx="10068669" cy="105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  <a:buClr>
                <a:srgbClr val="049DC8"/>
              </a:buClr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 Regular" panose="02000603040000020004"/>
              </a:rPr>
              <a:t>Key to logistics success is designing in “quality” from the outset 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46088" indent="-446088">
              <a:spcAft>
                <a:spcPts val="800"/>
              </a:spcAft>
              <a:buClr>
                <a:srgbClr val="049DC8"/>
              </a:buClr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Gotham Book Regular" panose="02000603040000020004"/>
            </a:endParaRPr>
          </a:p>
        </p:txBody>
      </p:sp>
      <p:pic>
        <p:nvPicPr>
          <p:cNvPr id="9" name="Picture 17">
            <a:extLst>
              <a:ext uri="{FF2B5EF4-FFF2-40B4-BE49-F238E27FC236}">
                <a16:creationId xmlns:a16="http://schemas.microsoft.com/office/drawing/2014/main" id="{19B6BFCE-6FC5-4C17-A9AD-3B0E333721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89"/>
          <a:stretch/>
        </p:blipFill>
        <p:spPr bwMode="auto">
          <a:xfrm>
            <a:off x="826266" y="1714792"/>
            <a:ext cx="9257850" cy="2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F19CE61F-8A09-4083-BCF1-4CEEFB7DF4BB}"/>
              </a:ext>
            </a:extLst>
          </p:cNvPr>
          <p:cNvSpPr/>
          <p:nvPr/>
        </p:nvSpPr>
        <p:spPr>
          <a:xfrm>
            <a:off x="3380336" y="3800603"/>
            <a:ext cx="6593003" cy="128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/>
          </a:p>
          <a:p>
            <a:pPr algn="ctr"/>
            <a:r>
              <a:rPr lang="sv-SE" sz="1400" dirty="0"/>
              <a:t>Clinical </a:t>
            </a:r>
            <a:r>
              <a:rPr lang="sv-SE" sz="1400" dirty="0" err="1"/>
              <a:t>development</a:t>
            </a:r>
            <a:endParaRPr lang="en-US" sz="1400" dirty="0"/>
          </a:p>
          <a:p>
            <a:pPr algn="ctr"/>
            <a:endParaRPr lang="en-US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539D5FD-F905-409B-9306-A97F36D40640}"/>
              </a:ext>
            </a:extLst>
          </p:cNvPr>
          <p:cNvSpPr/>
          <p:nvPr/>
        </p:nvSpPr>
        <p:spPr>
          <a:xfrm>
            <a:off x="5700329" y="4608764"/>
            <a:ext cx="4273011" cy="128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/>
          </a:p>
          <a:p>
            <a:pPr algn="ctr"/>
            <a:r>
              <a:rPr lang="sv-SE" sz="1400" dirty="0" err="1"/>
              <a:t>Manufacturing</a:t>
            </a:r>
            <a:r>
              <a:rPr lang="sv-SE" sz="1400" dirty="0"/>
              <a:t> </a:t>
            </a:r>
            <a:r>
              <a:rPr lang="sv-SE" sz="1400" dirty="0" err="1"/>
              <a:t>development</a:t>
            </a:r>
            <a:endParaRPr lang="en-US" sz="1400" dirty="0"/>
          </a:p>
          <a:p>
            <a:pPr algn="ctr"/>
            <a:endParaRPr 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25D171D-3E17-426B-923C-669659BF1E3D}"/>
              </a:ext>
            </a:extLst>
          </p:cNvPr>
          <p:cNvSpPr/>
          <p:nvPr/>
        </p:nvSpPr>
        <p:spPr>
          <a:xfrm>
            <a:off x="4932313" y="5411511"/>
            <a:ext cx="5041025" cy="128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/>
          </a:p>
          <a:p>
            <a:pPr algn="ctr"/>
            <a:r>
              <a:rPr lang="sv-SE" sz="1400" dirty="0" err="1"/>
              <a:t>Logistical</a:t>
            </a:r>
            <a:r>
              <a:rPr lang="sv-SE" sz="1400" dirty="0"/>
              <a:t> </a:t>
            </a:r>
            <a:r>
              <a:rPr lang="sv-SE" sz="1400" dirty="0" err="1"/>
              <a:t>development</a:t>
            </a:r>
            <a:endParaRPr lang="en-US" sz="14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71222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Bildobjekt 11">
            <a:extLst>
              <a:ext uri="{FF2B5EF4-FFF2-40B4-BE49-F238E27FC236}">
                <a16:creationId xmlns:a16="http://schemas.microsoft.com/office/drawing/2014/main" id="{0BD009A3-52F4-4E4A-B018-1944D31D46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847" y="239865"/>
            <a:ext cx="2601082" cy="758724"/>
          </a:xfrm>
          <a:prstGeom prst="rect">
            <a:avLst/>
          </a:prstGeom>
        </p:spPr>
      </p:pic>
      <p:cxnSp>
        <p:nvCxnSpPr>
          <p:cNvPr id="97" name="Rak 21">
            <a:extLst>
              <a:ext uri="{FF2B5EF4-FFF2-40B4-BE49-F238E27FC236}">
                <a16:creationId xmlns:a16="http://schemas.microsoft.com/office/drawing/2014/main" id="{DAFA69AC-5C3E-A14B-BBFA-99D0E3C4820B}"/>
              </a:ext>
            </a:extLst>
          </p:cNvPr>
          <p:cNvCxnSpPr>
            <a:cxnSpLocks/>
          </p:cNvCxnSpPr>
          <p:nvPr/>
        </p:nvCxnSpPr>
        <p:spPr>
          <a:xfrm>
            <a:off x="4002702" y="498334"/>
            <a:ext cx="22960" cy="592512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öger 3">
            <a:extLst>
              <a:ext uri="{FF2B5EF4-FFF2-40B4-BE49-F238E27FC236}">
                <a16:creationId xmlns:a16="http://schemas.microsoft.com/office/drawing/2014/main" id="{CBAA1F46-688C-3B4B-B40F-773F5A16A2FA}"/>
              </a:ext>
            </a:extLst>
          </p:cNvPr>
          <p:cNvSpPr/>
          <p:nvPr/>
        </p:nvSpPr>
        <p:spPr>
          <a:xfrm>
            <a:off x="154778" y="1557435"/>
            <a:ext cx="11912027" cy="19596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" name="Rak 4">
            <a:extLst>
              <a:ext uri="{FF2B5EF4-FFF2-40B4-BE49-F238E27FC236}">
                <a16:creationId xmlns:a16="http://schemas.microsoft.com/office/drawing/2014/main" id="{A8415DFA-3746-3640-A664-F9E7CD17DF10}"/>
              </a:ext>
            </a:extLst>
          </p:cNvPr>
          <p:cNvCxnSpPr>
            <a:cxnSpLocks/>
          </p:cNvCxnSpPr>
          <p:nvPr/>
        </p:nvCxnSpPr>
        <p:spPr>
          <a:xfrm flipH="1">
            <a:off x="1968802" y="656917"/>
            <a:ext cx="25811" cy="581514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k 5">
            <a:extLst>
              <a:ext uri="{FF2B5EF4-FFF2-40B4-BE49-F238E27FC236}">
                <a16:creationId xmlns:a16="http://schemas.microsoft.com/office/drawing/2014/main" id="{65203C3B-5077-2740-AECA-4A505DC4DE4D}"/>
              </a:ext>
            </a:extLst>
          </p:cNvPr>
          <p:cNvCxnSpPr/>
          <p:nvPr/>
        </p:nvCxnSpPr>
        <p:spPr>
          <a:xfrm>
            <a:off x="2476804" y="1151921"/>
            <a:ext cx="0" cy="532014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ruta 6">
            <a:extLst>
              <a:ext uri="{FF2B5EF4-FFF2-40B4-BE49-F238E27FC236}">
                <a16:creationId xmlns:a16="http://schemas.microsoft.com/office/drawing/2014/main" id="{9B5E379E-6E7D-3E40-ADD6-8B2CC79858AB}"/>
              </a:ext>
            </a:extLst>
          </p:cNvPr>
          <p:cNvSpPr txBox="1"/>
          <p:nvPr/>
        </p:nvSpPr>
        <p:spPr>
          <a:xfrm>
            <a:off x="1994226" y="128602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Q1</a:t>
            </a: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330D6F85-63AE-B145-A209-2E90F35E9AD2}"/>
              </a:ext>
            </a:extLst>
          </p:cNvPr>
          <p:cNvCxnSpPr/>
          <p:nvPr/>
        </p:nvCxnSpPr>
        <p:spPr>
          <a:xfrm>
            <a:off x="2959404" y="1151921"/>
            <a:ext cx="0" cy="532014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8">
            <a:extLst>
              <a:ext uri="{FF2B5EF4-FFF2-40B4-BE49-F238E27FC236}">
                <a16:creationId xmlns:a16="http://schemas.microsoft.com/office/drawing/2014/main" id="{A9441ECF-0DB5-FF48-AF94-D3AC5AA970D9}"/>
              </a:ext>
            </a:extLst>
          </p:cNvPr>
          <p:cNvSpPr txBox="1"/>
          <p:nvPr/>
        </p:nvSpPr>
        <p:spPr>
          <a:xfrm>
            <a:off x="2476826" y="1286028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Q2</a:t>
            </a:r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33ADCF9F-081E-1F43-9852-EBDF28C26ABA}"/>
              </a:ext>
            </a:extLst>
          </p:cNvPr>
          <p:cNvCxnSpPr/>
          <p:nvPr/>
        </p:nvCxnSpPr>
        <p:spPr>
          <a:xfrm>
            <a:off x="3471626" y="1151921"/>
            <a:ext cx="0" cy="532014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ruta 10">
            <a:extLst>
              <a:ext uri="{FF2B5EF4-FFF2-40B4-BE49-F238E27FC236}">
                <a16:creationId xmlns:a16="http://schemas.microsoft.com/office/drawing/2014/main" id="{4690F912-8914-AC49-8E9C-052CA01C0EDC}"/>
              </a:ext>
            </a:extLst>
          </p:cNvPr>
          <p:cNvSpPr txBox="1"/>
          <p:nvPr/>
        </p:nvSpPr>
        <p:spPr>
          <a:xfrm>
            <a:off x="2989048" y="1286028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Q3</a:t>
            </a:r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4C7A7AA1-A334-8A42-A065-564A2B8E947D}"/>
              </a:ext>
            </a:extLst>
          </p:cNvPr>
          <p:cNvCxnSpPr>
            <a:cxnSpLocks/>
          </p:cNvCxnSpPr>
          <p:nvPr/>
        </p:nvCxnSpPr>
        <p:spPr>
          <a:xfrm>
            <a:off x="4002702" y="546937"/>
            <a:ext cx="22960" cy="594774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DDA87CD6-E3D7-DF4F-9FE5-29877D7DC71D}"/>
              </a:ext>
            </a:extLst>
          </p:cNvPr>
          <p:cNvSpPr txBox="1"/>
          <p:nvPr/>
        </p:nvSpPr>
        <p:spPr>
          <a:xfrm>
            <a:off x="3517699" y="1286028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Q4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4634F037-0023-D746-AEB5-06BBD0813F92}"/>
              </a:ext>
            </a:extLst>
          </p:cNvPr>
          <p:cNvSpPr txBox="1"/>
          <p:nvPr/>
        </p:nvSpPr>
        <p:spPr>
          <a:xfrm>
            <a:off x="2637166" y="66067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2019</a:t>
            </a:r>
          </a:p>
        </p:txBody>
      </p:sp>
      <p:cxnSp>
        <p:nvCxnSpPr>
          <p:cNvPr id="15" name="Rak 14">
            <a:extLst>
              <a:ext uri="{FF2B5EF4-FFF2-40B4-BE49-F238E27FC236}">
                <a16:creationId xmlns:a16="http://schemas.microsoft.com/office/drawing/2014/main" id="{1D6CDB09-7655-954F-B9BF-F39E4FE89C7A}"/>
              </a:ext>
            </a:extLst>
          </p:cNvPr>
          <p:cNvCxnSpPr/>
          <p:nvPr/>
        </p:nvCxnSpPr>
        <p:spPr>
          <a:xfrm>
            <a:off x="2167781" y="1033206"/>
            <a:ext cx="164253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>
            <a:extLst>
              <a:ext uri="{FF2B5EF4-FFF2-40B4-BE49-F238E27FC236}">
                <a16:creationId xmlns:a16="http://schemas.microsoft.com/office/drawing/2014/main" id="{89376A28-B5C2-9D48-BD07-D90006D0CE63}"/>
              </a:ext>
            </a:extLst>
          </p:cNvPr>
          <p:cNvCxnSpPr/>
          <p:nvPr/>
        </p:nvCxnSpPr>
        <p:spPr>
          <a:xfrm>
            <a:off x="4528928" y="1151921"/>
            <a:ext cx="0" cy="532014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>
            <a:extLst>
              <a:ext uri="{FF2B5EF4-FFF2-40B4-BE49-F238E27FC236}">
                <a16:creationId xmlns:a16="http://schemas.microsoft.com/office/drawing/2014/main" id="{429BA73A-E0E3-984C-81D5-EE05EB605354}"/>
              </a:ext>
            </a:extLst>
          </p:cNvPr>
          <p:cNvSpPr txBox="1"/>
          <p:nvPr/>
        </p:nvSpPr>
        <p:spPr>
          <a:xfrm>
            <a:off x="4046350" y="128602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Q1</a:t>
            </a:r>
          </a:p>
        </p:txBody>
      </p:sp>
      <p:cxnSp>
        <p:nvCxnSpPr>
          <p:cNvPr id="18" name="Rak 17">
            <a:extLst>
              <a:ext uri="{FF2B5EF4-FFF2-40B4-BE49-F238E27FC236}">
                <a16:creationId xmlns:a16="http://schemas.microsoft.com/office/drawing/2014/main" id="{F1D941D6-5846-D841-B5FA-15CEF8E68DB9}"/>
              </a:ext>
            </a:extLst>
          </p:cNvPr>
          <p:cNvCxnSpPr/>
          <p:nvPr/>
        </p:nvCxnSpPr>
        <p:spPr>
          <a:xfrm>
            <a:off x="5011528" y="1151921"/>
            <a:ext cx="0" cy="532014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ruta 18">
            <a:extLst>
              <a:ext uri="{FF2B5EF4-FFF2-40B4-BE49-F238E27FC236}">
                <a16:creationId xmlns:a16="http://schemas.microsoft.com/office/drawing/2014/main" id="{D927F564-816F-614A-A401-68D4A8229848}"/>
              </a:ext>
            </a:extLst>
          </p:cNvPr>
          <p:cNvSpPr txBox="1"/>
          <p:nvPr/>
        </p:nvSpPr>
        <p:spPr>
          <a:xfrm>
            <a:off x="4528950" y="1286028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Q2</a:t>
            </a:r>
          </a:p>
        </p:txBody>
      </p:sp>
      <p:cxnSp>
        <p:nvCxnSpPr>
          <p:cNvPr id="20" name="Rak 19">
            <a:extLst>
              <a:ext uri="{FF2B5EF4-FFF2-40B4-BE49-F238E27FC236}">
                <a16:creationId xmlns:a16="http://schemas.microsoft.com/office/drawing/2014/main" id="{D7ACCAF1-36C8-FB47-B796-3C137E31C591}"/>
              </a:ext>
            </a:extLst>
          </p:cNvPr>
          <p:cNvCxnSpPr/>
          <p:nvPr/>
        </p:nvCxnSpPr>
        <p:spPr>
          <a:xfrm>
            <a:off x="5569823" y="1151921"/>
            <a:ext cx="0" cy="532014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ruta 20">
            <a:extLst>
              <a:ext uri="{FF2B5EF4-FFF2-40B4-BE49-F238E27FC236}">
                <a16:creationId xmlns:a16="http://schemas.microsoft.com/office/drawing/2014/main" id="{550F2B78-4ADB-624A-BAE7-EDC22A8FF7C2}"/>
              </a:ext>
            </a:extLst>
          </p:cNvPr>
          <p:cNvSpPr txBox="1"/>
          <p:nvPr/>
        </p:nvSpPr>
        <p:spPr>
          <a:xfrm>
            <a:off x="5041172" y="1286028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Q3</a:t>
            </a:r>
          </a:p>
        </p:txBody>
      </p:sp>
      <p:cxnSp>
        <p:nvCxnSpPr>
          <p:cNvPr id="22" name="Rak 21">
            <a:extLst>
              <a:ext uri="{FF2B5EF4-FFF2-40B4-BE49-F238E27FC236}">
                <a16:creationId xmlns:a16="http://schemas.microsoft.com/office/drawing/2014/main" id="{3AF3E198-98AC-5846-97C5-D96D25E16D98}"/>
              </a:ext>
            </a:extLst>
          </p:cNvPr>
          <p:cNvCxnSpPr>
            <a:cxnSpLocks/>
          </p:cNvCxnSpPr>
          <p:nvPr/>
        </p:nvCxnSpPr>
        <p:spPr>
          <a:xfrm>
            <a:off x="6029441" y="546937"/>
            <a:ext cx="22960" cy="592512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ruta 22">
            <a:extLst>
              <a:ext uri="{FF2B5EF4-FFF2-40B4-BE49-F238E27FC236}">
                <a16:creationId xmlns:a16="http://schemas.microsoft.com/office/drawing/2014/main" id="{54C32DE2-E6EE-744D-BCE1-50FEBBD45702}"/>
              </a:ext>
            </a:extLst>
          </p:cNvPr>
          <p:cNvSpPr txBox="1"/>
          <p:nvPr/>
        </p:nvSpPr>
        <p:spPr>
          <a:xfrm>
            <a:off x="5569823" y="1286028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Q4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DC20C5C0-2E07-254C-9F12-95DF54D889DF}"/>
              </a:ext>
            </a:extLst>
          </p:cNvPr>
          <p:cNvSpPr txBox="1"/>
          <p:nvPr/>
        </p:nvSpPr>
        <p:spPr>
          <a:xfrm>
            <a:off x="4689290" y="66067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2020</a:t>
            </a:r>
          </a:p>
        </p:txBody>
      </p:sp>
      <p:cxnSp>
        <p:nvCxnSpPr>
          <p:cNvPr id="25" name="Rak 24">
            <a:extLst>
              <a:ext uri="{FF2B5EF4-FFF2-40B4-BE49-F238E27FC236}">
                <a16:creationId xmlns:a16="http://schemas.microsoft.com/office/drawing/2014/main" id="{4E8C7FB8-D14C-FD42-9D3E-A875AB087BAD}"/>
              </a:ext>
            </a:extLst>
          </p:cNvPr>
          <p:cNvCxnSpPr/>
          <p:nvPr/>
        </p:nvCxnSpPr>
        <p:spPr>
          <a:xfrm>
            <a:off x="4219905" y="1033206"/>
            <a:ext cx="164253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>
            <a:extLst>
              <a:ext uri="{FF2B5EF4-FFF2-40B4-BE49-F238E27FC236}">
                <a16:creationId xmlns:a16="http://schemas.microsoft.com/office/drawing/2014/main" id="{C60C3B07-2694-7B43-B4EC-9AA922E05899}"/>
              </a:ext>
            </a:extLst>
          </p:cNvPr>
          <p:cNvCxnSpPr/>
          <p:nvPr/>
        </p:nvCxnSpPr>
        <p:spPr>
          <a:xfrm>
            <a:off x="6578983" y="1178425"/>
            <a:ext cx="0" cy="532014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ruta 26">
            <a:extLst>
              <a:ext uri="{FF2B5EF4-FFF2-40B4-BE49-F238E27FC236}">
                <a16:creationId xmlns:a16="http://schemas.microsoft.com/office/drawing/2014/main" id="{705C3848-6B27-494F-9700-5E32382E0322}"/>
              </a:ext>
            </a:extLst>
          </p:cNvPr>
          <p:cNvSpPr txBox="1"/>
          <p:nvPr/>
        </p:nvSpPr>
        <p:spPr>
          <a:xfrm>
            <a:off x="6096405" y="128602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Q1</a:t>
            </a:r>
          </a:p>
        </p:txBody>
      </p:sp>
      <p:cxnSp>
        <p:nvCxnSpPr>
          <p:cNvPr id="28" name="Rak 27">
            <a:extLst>
              <a:ext uri="{FF2B5EF4-FFF2-40B4-BE49-F238E27FC236}">
                <a16:creationId xmlns:a16="http://schemas.microsoft.com/office/drawing/2014/main" id="{DB8FE439-1C20-C742-9550-07B0B4BDAE43}"/>
              </a:ext>
            </a:extLst>
          </p:cNvPr>
          <p:cNvCxnSpPr/>
          <p:nvPr/>
        </p:nvCxnSpPr>
        <p:spPr>
          <a:xfrm>
            <a:off x="7061583" y="1151921"/>
            <a:ext cx="0" cy="532014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ruta 28">
            <a:extLst>
              <a:ext uri="{FF2B5EF4-FFF2-40B4-BE49-F238E27FC236}">
                <a16:creationId xmlns:a16="http://schemas.microsoft.com/office/drawing/2014/main" id="{5F6F4488-8360-A74A-9432-F2E784E39943}"/>
              </a:ext>
            </a:extLst>
          </p:cNvPr>
          <p:cNvSpPr txBox="1"/>
          <p:nvPr/>
        </p:nvSpPr>
        <p:spPr>
          <a:xfrm>
            <a:off x="6579005" y="1286028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Q2</a:t>
            </a:r>
          </a:p>
        </p:txBody>
      </p:sp>
      <p:cxnSp>
        <p:nvCxnSpPr>
          <p:cNvPr id="30" name="Rak 29">
            <a:extLst>
              <a:ext uri="{FF2B5EF4-FFF2-40B4-BE49-F238E27FC236}">
                <a16:creationId xmlns:a16="http://schemas.microsoft.com/office/drawing/2014/main" id="{E8F91E76-58BD-3C43-99F3-DD75AF517408}"/>
              </a:ext>
            </a:extLst>
          </p:cNvPr>
          <p:cNvCxnSpPr/>
          <p:nvPr/>
        </p:nvCxnSpPr>
        <p:spPr>
          <a:xfrm>
            <a:off x="7573805" y="1151921"/>
            <a:ext cx="0" cy="532014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ruta 30">
            <a:extLst>
              <a:ext uri="{FF2B5EF4-FFF2-40B4-BE49-F238E27FC236}">
                <a16:creationId xmlns:a16="http://schemas.microsoft.com/office/drawing/2014/main" id="{12C8E078-F9E0-8A4A-B6E7-7DF4FA67D517}"/>
              </a:ext>
            </a:extLst>
          </p:cNvPr>
          <p:cNvSpPr txBox="1"/>
          <p:nvPr/>
        </p:nvSpPr>
        <p:spPr>
          <a:xfrm>
            <a:off x="7091227" y="1286028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Q3</a:t>
            </a:r>
          </a:p>
        </p:txBody>
      </p:sp>
      <p:cxnSp>
        <p:nvCxnSpPr>
          <p:cNvPr id="32" name="Rak 31">
            <a:extLst>
              <a:ext uri="{FF2B5EF4-FFF2-40B4-BE49-F238E27FC236}">
                <a16:creationId xmlns:a16="http://schemas.microsoft.com/office/drawing/2014/main" id="{E161B1A2-B22F-9D47-8977-791B855322C7}"/>
              </a:ext>
            </a:extLst>
          </p:cNvPr>
          <p:cNvCxnSpPr>
            <a:cxnSpLocks/>
          </p:cNvCxnSpPr>
          <p:nvPr/>
        </p:nvCxnSpPr>
        <p:spPr>
          <a:xfrm>
            <a:off x="8079496" y="546937"/>
            <a:ext cx="22960" cy="592512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ruta 32">
            <a:extLst>
              <a:ext uri="{FF2B5EF4-FFF2-40B4-BE49-F238E27FC236}">
                <a16:creationId xmlns:a16="http://schemas.microsoft.com/office/drawing/2014/main" id="{CC35AD0E-92C7-7743-9F9F-37B0FDEC2FC7}"/>
              </a:ext>
            </a:extLst>
          </p:cNvPr>
          <p:cNvSpPr txBox="1"/>
          <p:nvPr/>
        </p:nvSpPr>
        <p:spPr>
          <a:xfrm>
            <a:off x="7619878" y="1286028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Q4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7AF2160A-94D7-174F-B16E-3B0BE96CA974}"/>
              </a:ext>
            </a:extLst>
          </p:cNvPr>
          <p:cNvSpPr txBox="1"/>
          <p:nvPr/>
        </p:nvSpPr>
        <p:spPr>
          <a:xfrm>
            <a:off x="6739345" y="66067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2121</a:t>
            </a:r>
          </a:p>
        </p:txBody>
      </p:sp>
      <p:cxnSp>
        <p:nvCxnSpPr>
          <p:cNvPr id="35" name="Rak 34">
            <a:extLst>
              <a:ext uri="{FF2B5EF4-FFF2-40B4-BE49-F238E27FC236}">
                <a16:creationId xmlns:a16="http://schemas.microsoft.com/office/drawing/2014/main" id="{BD6FF53A-3388-2D45-93B6-3F04F6123AE2}"/>
              </a:ext>
            </a:extLst>
          </p:cNvPr>
          <p:cNvCxnSpPr/>
          <p:nvPr/>
        </p:nvCxnSpPr>
        <p:spPr>
          <a:xfrm>
            <a:off x="6269960" y="1033206"/>
            <a:ext cx="164253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>
            <a:extLst>
              <a:ext uri="{FF2B5EF4-FFF2-40B4-BE49-F238E27FC236}">
                <a16:creationId xmlns:a16="http://schemas.microsoft.com/office/drawing/2014/main" id="{8EB39297-21AB-6A4A-A0E1-F5D46D61E896}"/>
              </a:ext>
            </a:extLst>
          </p:cNvPr>
          <p:cNvCxnSpPr/>
          <p:nvPr/>
        </p:nvCxnSpPr>
        <p:spPr>
          <a:xfrm>
            <a:off x="8605666" y="1151921"/>
            <a:ext cx="0" cy="532014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ruta 36">
            <a:extLst>
              <a:ext uri="{FF2B5EF4-FFF2-40B4-BE49-F238E27FC236}">
                <a16:creationId xmlns:a16="http://schemas.microsoft.com/office/drawing/2014/main" id="{7356A9B5-124C-3B4A-B571-DBBA7F1328B7}"/>
              </a:ext>
            </a:extLst>
          </p:cNvPr>
          <p:cNvSpPr txBox="1"/>
          <p:nvPr/>
        </p:nvSpPr>
        <p:spPr>
          <a:xfrm>
            <a:off x="8123088" y="128602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Q1</a:t>
            </a:r>
          </a:p>
        </p:txBody>
      </p:sp>
      <p:cxnSp>
        <p:nvCxnSpPr>
          <p:cNvPr id="38" name="Rak 37">
            <a:extLst>
              <a:ext uri="{FF2B5EF4-FFF2-40B4-BE49-F238E27FC236}">
                <a16:creationId xmlns:a16="http://schemas.microsoft.com/office/drawing/2014/main" id="{3F79DC7B-C287-A441-BD59-5B813D7C1A36}"/>
              </a:ext>
            </a:extLst>
          </p:cNvPr>
          <p:cNvCxnSpPr/>
          <p:nvPr/>
        </p:nvCxnSpPr>
        <p:spPr>
          <a:xfrm>
            <a:off x="9088266" y="1151921"/>
            <a:ext cx="0" cy="532014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ruta 38">
            <a:extLst>
              <a:ext uri="{FF2B5EF4-FFF2-40B4-BE49-F238E27FC236}">
                <a16:creationId xmlns:a16="http://schemas.microsoft.com/office/drawing/2014/main" id="{EB0BCCEA-E52D-7944-BF0B-69C9EB076D2D}"/>
              </a:ext>
            </a:extLst>
          </p:cNvPr>
          <p:cNvSpPr txBox="1"/>
          <p:nvPr/>
        </p:nvSpPr>
        <p:spPr>
          <a:xfrm>
            <a:off x="8605688" y="1286028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Q2</a:t>
            </a:r>
          </a:p>
        </p:txBody>
      </p:sp>
      <p:cxnSp>
        <p:nvCxnSpPr>
          <p:cNvPr id="40" name="Rak 39">
            <a:extLst>
              <a:ext uri="{FF2B5EF4-FFF2-40B4-BE49-F238E27FC236}">
                <a16:creationId xmlns:a16="http://schemas.microsoft.com/office/drawing/2014/main" id="{6EE53B72-34A6-C247-8C9D-65CD8F562D4B}"/>
              </a:ext>
            </a:extLst>
          </p:cNvPr>
          <p:cNvCxnSpPr/>
          <p:nvPr/>
        </p:nvCxnSpPr>
        <p:spPr>
          <a:xfrm>
            <a:off x="9600488" y="1151921"/>
            <a:ext cx="0" cy="532014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ruta 40">
            <a:extLst>
              <a:ext uri="{FF2B5EF4-FFF2-40B4-BE49-F238E27FC236}">
                <a16:creationId xmlns:a16="http://schemas.microsoft.com/office/drawing/2014/main" id="{4558193C-2149-444E-B9C0-A7429BB07DA3}"/>
              </a:ext>
            </a:extLst>
          </p:cNvPr>
          <p:cNvSpPr txBox="1"/>
          <p:nvPr/>
        </p:nvSpPr>
        <p:spPr>
          <a:xfrm>
            <a:off x="9117910" y="1286028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Q3</a:t>
            </a:r>
          </a:p>
        </p:txBody>
      </p:sp>
      <p:cxnSp>
        <p:nvCxnSpPr>
          <p:cNvPr id="42" name="Rak 41">
            <a:extLst>
              <a:ext uri="{FF2B5EF4-FFF2-40B4-BE49-F238E27FC236}">
                <a16:creationId xmlns:a16="http://schemas.microsoft.com/office/drawing/2014/main" id="{F280658E-23F1-2B43-B1D8-49EFB8C502B7}"/>
              </a:ext>
            </a:extLst>
          </p:cNvPr>
          <p:cNvCxnSpPr>
            <a:cxnSpLocks/>
          </p:cNvCxnSpPr>
          <p:nvPr/>
        </p:nvCxnSpPr>
        <p:spPr>
          <a:xfrm>
            <a:off x="10129139" y="546937"/>
            <a:ext cx="0" cy="592512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ruta 42">
            <a:extLst>
              <a:ext uri="{FF2B5EF4-FFF2-40B4-BE49-F238E27FC236}">
                <a16:creationId xmlns:a16="http://schemas.microsoft.com/office/drawing/2014/main" id="{45F94D7F-1C1C-4342-B02B-525A4639A2F0}"/>
              </a:ext>
            </a:extLst>
          </p:cNvPr>
          <p:cNvSpPr txBox="1"/>
          <p:nvPr/>
        </p:nvSpPr>
        <p:spPr>
          <a:xfrm>
            <a:off x="9646561" y="1286028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Q4</a:t>
            </a:r>
          </a:p>
        </p:txBody>
      </p:sp>
      <p:sp>
        <p:nvSpPr>
          <p:cNvPr id="44" name="textruta 43">
            <a:extLst>
              <a:ext uri="{FF2B5EF4-FFF2-40B4-BE49-F238E27FC236}">
                <a16:creationId xmlns:a16="http://schemas.microsoft.com/office/drawing/2014/main" id="{863DCF37-C061-8742-87A0-E1F2F48600A1}"/>
              </a:ext>
            </a:extLst>
          </p:cNvPr>
          <p:cNvSpPr txBox="1"/>
          <p:nvPr/>
        </p:nvSpPr>
        <p:spPr>
          <a:xfrm>
            <a:off x="8766028" y="66067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2022</a:t>
            </a:r>
          </a:p>
        </p:txBody>
      </p:sp>
      <p:cxnSp>
        <p:nvCxnSpPr>
          <p:cNvPr id="45" name="Rak 44">
            <a:extLst>
              <a:ext uri="{FF2B5EF4-FFF2-40B4-BE49-F238E27FC236}">
                <a16:creationId xmlns:a16="http://schemas.microsoft.com/office/drawing/2014/main" id="{295A915C-BD47-F949-BF35-1512AAF5FE59}"/>
              </a:ext>
            </a:extLst>
          </p:cNvPr>
          <p:cNvCxnSpPr/>
          <p:nvPr/>
        </p:nvCxnSpPr>
        <p:spPr>
          <a:xfrm>
            <a:off x="8296643" y="1033206"/>
            <a:ext cx="164253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>
            <a:extLst>
              <a:ext uri="{FF2B5EF4-FFF2-40B4-BE49-F238E27FC236}">
                <a16:creationId xmlns:a16="http://schemas.microsoft.com/office/drawing/2014/main" id="{857D23F2-2584-8142-83FA-BC0678795B11}"/>
              </a:ext>
            </a:extLst>
          </p:cNvPr>
          <p:cNvCxnSpPr/>
          <p:nvPr/>
        </p:nvCxnSpPr>
        <p:spPr>
          <a:xfrm>
            <a:off x="10656803" y="1151921"/>
            <a:ext cx="0" cy="532014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ruta 46">
            <a:extLst>
              <a:ext uri="{FF2B5EF4-FFF2-40B4-BE49-F238E27FC236}">
                <a16:creationId xmlns:a16="http://schemas.microsoft.com/office/drawing/2014/main" id="{7E48645C-FB7D-774C-9133-F35F6C8BAC3A}"/>
              </a:ext>
            </a:extLst>
          </p:cNvPr>
          <p:cNvSpPr txBox="1"/>
          <p:nvPr/>
        </p:nvSpPr>
        <p:spPr>
          <a:xfrm>
            <a:off x="10174225" y="128602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Q1</a:t>
            </a:r>
          </a:p>
        </p:txBody>
      </p:sp>
      <p:cxnSp>
        <p:nvCxnSpPr>
          <p:cNvPr id="48" name="Rak 47">
            <a:extLst>
              <a:ext uri="{FF2B5EF4-FFF2-40B4-BE49-F238E27FC236}">
                <a16:creationId xmlns:a16="http://schemas.microsoft.com/office/drawing/2014/main" id="{92893270-D57A-8A44-9B19-9285382B718D}"/>
              </a:ext>
            </a:extLst>
          </p:cNvPr>
          <p:cNvCxnSpPr/>
          <p:nvPr/>
        </p:nvCxnSpPr>
        <p:spPr>
          <a:xfrm>
            <a:off x="11139403" y="1151921"/>
            <a:ext cx="0" cy="532014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ruta 48">
            <a:extLst>
              <a:ext uri="{FF2B5EF4-FFF2-40B4-BE49-F238E27FC236}">
                <a16:creationId xmlns:a16="http://schemas.microsoft.com/office/drawing/2014/main" id="{24926B6D-F287-224C-A4BF-F633F55BA096}"/>
              </a:ext>
            </a:extLst>
          </p:cNvPr>
          <p:cNvSpPr txBox="1"/>
          <p:nvPr/>
        </p:nvSpPr>
        <p:spPr>
          <a:xfrm>
            <a:off x="10656825" y="1286028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Q2</a:t>
            </a: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C7C01BEC-C2A1-DC44-8157-8B3681FC74B1}"/>
              </a:ext>
            </a:extLst>
          </p:cNvPr>
          <p:cNvSpPr txBox="1"/>
          <p:nvPr/>
        </p:nvSpPr>
        <p:spPr>
          <a:xfrm>
            <a:off x="10811081" y="68927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2023</a:t>
            </a:r>
          </a:p>
        </p:txBody>
      </p:sp>
      <p:cxnSp>
        <p:nvCxnSpPr>
          <p:cNvPr id="56" name="Rak 55">
            <a:extLst>
              <a:ext uri="{FF2B5EF4-FFF2-40B4-BE49-F238E27FC236}">
                <a16:creationId xmlns:a16="http://schemas.microsoft.com/office/drawing/2014/main" id="{6C212C78-D38D-E748-BD9B-CE4E28E3730B}"/>
              </a:ext>
            </a:extLst>
          </p:cNvPr>
          <p:cNvCxnSpPr>
            <a:cxnSpLocks/>
          </p:cNvCxnSpPr>
          <p:nvPr/>
        </p:nvCxnSpPr>
        <p:spPr>
          <a:xfrm>
            <a:off x="986272" y="1151921"/>
            <a:ext cx="0" cy="532014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ak 56">
            <a:extLst>
              <a:ext uri="{FF2B5EF4-FFF2-40B4-BE49-F238E27FC236}">
                <a16:creationId xmlns:a16="http://schemas.microsoft.com/office/drawing/2014/main" id="{18981511-58AC-A24E-9E09-0D4346176804}"/>
              </a:ext>
            </a:extLst>
          </p:cNvPr>
          <p:cNvCxnSpPr/>
          <p:nvPr/>
        </p:nvCxnSpPr>
        <p:spPr>
          <a:xfrm>
            <a:off x="1494275" y="1151921"/>
            <a:ext cx="0" cy="532014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ruta 57">
            <a:extLst>
              <a:ext uri="{FF2B5EF4-FFF2-40B4-BE49-F238E27FC236}">
                <a16:creationId xmlns:a16="http://schemas.microsoft.com/office/drawing/2014/main" id="{F9519FE4-3951-8946-AC90-B19F227538F0}"/>
              </a:ext>
            </a:extLst>
          </p:cNvPr>
          <p:cNvSpPr txBox="1"/>
          <p:nvPr/>
        </p:nvSpPr>
        <p:spPr>
          <a:xfrm>
            <a:off x="1011697" y="1286028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Q3</a:t>
            </a:r>
          </a:p>
        </p:txBody>
      </p:sp>
      <p:sp>
        <p:nvSpPr>
          <p:cNvPr id="59" name="textruta 58">
            <a:extLst>
              <a:ext uri="{FF2B5EF4-FFF2-40B4-BE49-F238E27FC236}">
                <a16:creationId xmlns:a16="http://schemas.microsoft.com/office/drawing/2014/main" id="{C6D5C6BA-BC5C-7848-A93C-D05E26C299EB}"/>
              </a:ext>
            </a:extLst>
          </p:cNvPr>
          <p:cNvSpPr txBox="1"/>
          <p:nvPr/>
        </p:nvSpPr>
        <p:spPr>
          <a:xfrm>
            <a:off x="1494297" y="1286028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Q4</a:t>
            </a:r>
          </a:p>
        </p:txBody>
      </p:sp>
      <p:sp>
        <p:nvSpPr>
          <p:cNvPr id="60" name="textruta 59">
            <a:extLst>
              <a:ext uri="{FF2B5EF4-FFF2-40B4-BE49-F238E27FC236}">
                <a16:creationId xmlns:a16="http://schemas.microsoft.com/office/drawing/2014/main" id="{E60C27F4-6D57-1B41-B9CC-C806898ABA7B}"/>
              </a:ext>
            </a:extLst>
          </p:cNvPr>
          <p:cNvSpPr txBox="1"/>
          <p:nvPr/>
        </p:nvSpPr>
        <p:spPr>
          <a:xfrm>
            <a:off x="685325" y="65691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2018</a:t>
            </a:r>
          </a:p>
        </p:txBody>
      </p:sp>
      <p:sp>
        <p:nvSpPr>
          <p:cNvPr id="77" name="textruta 76">
            <a:extLst>
              <a:ext uri="{FF2B5EF4-FFF2-40B4-BE49-F238E27FC236}">
                <a16:creationId xmlns:a16="http://schemas.microsoft.com/office/drawing/2014/main" id="{5DFE6A87-4B14-E548-9A68-82DEBB8B38EF}"/>
              </a:ext>
            </a:extLst>
          </p:cNvPr>
          <p:cNvSpPr txBox="1"/>
          <p:nvPr/>
        </p:nvSpPr>
        <p:spPr>
          <a:xfrm>
            <a:off x="1786222" y="6487623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78" name="textruta 77">
            <a:extLst>
              <a:ext uri="{FF2B5EF4-FFF2-40B4-BE49-F238E27FC236}">
                <a16:creationId xmlns:a16="http://schemas.microsoft.com/office/drawing/2014/main" id="{2F861BB9-3DEC-8F4B-86B8-FC34326A43AC}"/>
              </a:ext>
            </a:extLst>
          </p:cNvPr>
          <p:cNvSpPr txBox="1"/>
          <p:nvPr/>
        </p:nvSpPr>
        <p:spPr>
          <a:xfrm>
            <a:off x="3818249" y="6497033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79" name="textruta 78">
            <a:extLst>
              <a:ext uri="{FF2B5EF4-FFF2-40B4-BE49-F238E27FC236}">
                <a16:creationId xmlns:a16="http://schemas.microsoft.com/office/drawing/2014/main" id="{38B1DE43-F031-F648-BA03-24E260115143}"/>
              </a:ext>
            </a:extLst>
          </p:cNvPr>
          <p:cNvSpPr txBox="1"/>
          <p:nvPr/>
        </p:nvSpPr>
        <p:spPr>
          <a:xfrm>
            <a:off x="5870521" y="647368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80" name="textruta 79">
            <a:extLst>
              <a:ext uri="{FF2B5EF4-FFF2-40B4-BE49-F238E27FC236}">
                <a16:creationId xmlns:a16="http://schemas.microsoft.com/office/drawing/2014/main" id="{4D762351-1AB5-0F42-AD5B-FB1CFCBBE4B8}"/>
              </a:ext>
            </a:extLst>
          </p:cNvPr>
          <p:cNvSpPr txBox="1"/>
          <p:nvPr/>
        </p:nvSpPr>
        <p:spPr>
          <a:xfrm>
            <a:off x="7922793" y="6452600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81" name="textruta 80">
            <a:extLst>
              <a:ext uri="{FF2B5EF4-FFF2-40B4-BE49-F238E27FC236}">
                <a16:creationId xmlns:a16="http://schemas.microsoft.com/office/drawing/2014/main" id="{E6AB576C-8478-8947-9D82-1AE163AFD3FB}"/>
              </a:ext>
            </a:extLst>
          </p:cNvPr>
          <p:cNvSpPr txBox="1"/>
          <p:nvPr/>
        </p:nvSpPr>
        <p:spPr>
          <a:xfrm>
            <a:off x="9962996" y="645549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82" name="textruta 81">
            <a:extLst>
              <a:ext uri="{FF2B5EF4-FFF2-40B4-BE49-F238E27FC236}">
                <a16:creationId xmlns:a16="http://schemas.microsoft.com/office/drawing/2014/main" id="{EF853AB6-9AEA-2D49-9255-1A94A7BF4002}"/>
              </a:ext>
            </a:extLst>
          </p:cNvPr>
          <p:cNvSpPr txBox="1"/>
          <p:nvPr/>
        </p:nvSpPr>
        <p:spPr>
          <a:xfrm>
            <a:off x="11885233" y="6452600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72</a:t>
            </a:r>
          </a:p>
        </p:txBody>
      </p:sp>
      <p:sp>
        <p:nvSpPr>
          <p:cNvPr id="127" name="textruta 126">
            <a:extLst>
              <a:ext uri="{FF2B5EF4-FFF2-40B4-BE49-F238E27FC236}">
                <a16:creationId xmlns:a16="http://schemas.microsoft.com/office/drawing/2014/main" id="{FD5DF8D3-E32F-124D-87BD-747717BCC11A}"/>
              </a:ext>
            </a:extLst>
          </p:cNvPr>
          <p:cNvSpPr txBox="1"/>
          <p:nvPr/>
        </p:nvSpPr>
        <p:spPr>
          <a:xfrm>
            <a:off x="119587" y="73294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WP 3</a:t>
            </a:r>
          </a:p>
        </p:txBody>
      </p:sp>
      <p:cxnSp>
        <p:nvCxnSpPr>
          <p:cNvPr id="146" name="Rak 145">
            <a:extLst>
              <a:ext uri="{FF2B5EF4-FFF2-40B4-BE49-F238E27FC236}">
                <a16:creationId xmlns:a16="http://schemas.microsoft.com/office/drawing/2014/main" id="{F7CC665A-F4EE-AC4F-96DC-2B093A456143}"/>
              </a:ext>
            </a:extLst>
          </p:cNvPr>
          <p:cNvCxnSpPr/>
          <p:nvPr/>
        </p:nvCxnSpPr>
        <p:spPr>
          <a:xfrm>
            <a:off x="541446" y="1174540"/>
            <a:ext cx="0" cy="532014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ruta 146">
            <a:extLst>
              <a:ext uri="{FF2B5EF4-FFF2-40B4-BE49-F238E27FC236}">
                <a16:creationId xmlns:a16="http://schemas.microsoft.com/office/drawing/2014/main" id="{4C20430D-B968-2441-AF0D-71537830147D}"/>
              </a:ext>
            </a:extLst>
          </p:cNvPr>
          <p:cNvSpPr txBox="1"/>
          <p:nvPr/>
        </p:nvSpPr>
        <p:spPr>
          <a:xfrm>
            <a:off x="69501" y="1284555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Q1</a:t>
            </a:r>
          </a:p>
        </p:txBody>
      </p:sp>
      <p:sp>
        <p:nvSpPr>
          <p:cNvPr id="148" name="textruta 147">
            <a:extLst>
              <a:ext uri="{FF2B5EF4-FFF2-40B4-BE49-F238E27FC236}">
                <a16:creationId xmlns:a16="http://schemas.microsoft.com/office/drawing/2014/main" id="{DFE71330-946A-284B-95B5-2FDBD28DABE2}"/>
              </a:ext>
            </a:extLst>
          </p:cNvPr>
          <p:cNvSpPr txBox="1"/>
          <p:nvPr/>
        </p:nvSpPr>
        <p:spPr>
          <a:xfrm>
            <a:off x="552101" y="1284555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Q2</a:t>
            </a:r>
          </a:p>
        </p:txBody>
      </p:sp>
      <p:cxnSp>
        <p:nvCxnSpPr>
          <p:cNvPr id="149" name="Rak 148">
            <a:extLst>
              <a:ext uri="{FF2B5EF4-FFF2-40B4-BE49-F238E27FC236}">
                <a16:creationId xmlns:a16="http://schemas.microsoft.com/office/drawing/2014/main" id="{A31D800E-FA70-8C49-8C35-E506986E4040}"/>
              </a:ext>
            </a:extLst>
          </p:cNvPr>
          <p:cNvCxnSpPr/>
          <p:nvPr/>
        </p:nvCxnSpPr>
        <p:spPr>
          <a:xfrm>
            <a:off x="257587" y="1033206"/>
            <a:ext cx="164253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Rak 149">
            <a:extLst>
              <a:ext uri="{FF2B5EF4-FFF2-40B4-BE49-F238E27FC236}">
                <a16:creationId xmlns:a16="http://schemas.microsoft.com/office/drawing/2014/main" id="{738CF783-5527-2247-BA1B-8FA437A5390A}"/>
              </a:ext>
            </a:extLst>
          </p:cNvPr>
          <p:cNvCxnSpPr/>
          <p:nvPr/>
        </p:nvCxnSpPr>
        <p:spPr>
          <a:xfrm>
            <a:off x="11603565" y="1151921"/>
            <a:ext cx="0" cy="532014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ruta 150">
            <a:extLst>
              <a:ext uri="{FF2B5EF4-FFF2-40B4-BE49-F238E27FC236}">
                <a16:creationId xmlns:a16="http://schemas.microsoft.com/office/drawing/2014/main" id="{75CE432F-91AD-D344-AF6A-518177B4DB63}"/>
              </a:ext>
            </a:extLst>
          </p:cNvPr>
          <p:cNvSpPr txBox="1"/>
          <p:nvPr/>
        </p:nvSpPr>
        <p:spPr>
          <a:xfrm>
            <a:off x="11120987" y="1286028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Q3</a:t>
            </a:r>
          </a:p>
        </p:txBody>
      </p:sp>
      <p:sp>
        <p:nvSpPr>
          <p:cNvPr id="153" name="textruta 152">
            <a:extLst>
              <a:ext uri="{FF2B5EF4-FFF2-40B4-BE49-F238E27FC236}">
                <a16:creationId xmlns:a16="http://schemas.microsoft.com/office/drawing/2014/main" id="{2FB81806-8830-004C-A1EC-7C3F12C59E6A}"/>
              </a:ext>
            </a:extLst>
          </p:cNvPr>
          <p:cNvSpPr txBox="1"/>
          <p:nvPr/>
        </p:nvSpPr>
        <p:spPr>
          <a:xfrm>
            <a:off x="11649638" y="1286028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Q4</a:t>
            </a:r>
          </a:p>
        </p:txBody>
      </p:sp>
      <p:cxnSp>
        <p:nvCxnSpPr>
          <p:cNvPr id="154" name="Rak 153">
            <a:extLst>
              <a:ext uri="{FF2B5EF4-FFF2-40B4-BE49-F238E27FC236}">
                <a16:creationId xmlns:a16="http://schemas.microsoft.com/office/drawing/2014/main" id="{F7821AE2-7703-ED4C-8979-1E2787999244}"/>
              </a:ext>
            </a:extLst>
          </p:cNvPr>
          <p:cNvCxnSpPr/>
          <p:nvPr/>
        </p:nvCxnSpPr>
        <p:spPr>
          <a:xfrm>
            <a:off x="10290003" y="1033206"/>
            <a:ext cx="164253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Rak 155">
            <a:extLst>
              <a:ext uri="{FF2B5EF4-FFF2-40B4-BE49-F238E27FC236}">
                <a16:creationId xmlns:a16="http://schemas.microsoft.com/office/drawing/2014/main" id="{73421DB5-C409-CB41-8895-3E6A58FFA136}"/>
              </a:ext>
            </a:extLst>
          </p:cNvPr>
          <p:cNvCxnSpPr/>
          <p:nvPr/>
        </p:nvCxnSpPr>
        <p:spPr>
          <a:xfrm>
            <a:off x="12081761" y="1167478"/>
            <a:ext cx="0" cy="532014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ruta 163">
            <a:extLst>
              <a:ext uri="{FF2B5EF4-FFF2-40B4-BE49-F238E27FC236}">
                <a16:creationId xmlns:a16="http://schemas.microsoft.com/office/drawing/2014/main" id="{82184769-4755-E94B-BB05-E21357361B8B}"/>
              </a:ext>
            </a:extLst>
          </p:cNvPr>
          <p:cNvSpPr txBox="1"/>
          <p:nvPr/>
        </p:nvSpPr>
        <p:spPr>
          <a:xfrm>
            <a:off x="-67965" y="6656900"/>
            <a:ext cx="7633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/>
              <a:t>Ver200121</a:t>
            </a:r>
          </a:p>
        </p:txBody>
      </p:sp>
      <p:sp>
        <p:nvSpPr>
          <p:cNvPr id="99" name="Rektangel 127">
            <a:extLst>
              <a:ext uri="{FF2B5EF4-FFF2-40B4-BE49-F238E27FC236}">
                <a16:creationId xmlns:a16="http://schemas.microsoft.com/office/drawing/2014/main" id="{5187244D-9FD7-1647-ACDA-2900684D7F2B}"/>
              </a:ext>
            </a:extLst>
          </p:cNvPr>
          <p:cNvSpPr/>
          <p:nvPr/>
        </p:nvSpPr>
        <p:spPr>
          <a:xfrm>
            <a:off x="167762" y="560942"/>
            <a:ext cx="5512691" cy="5923608"/>
          </a:xfrm>
          <a:prstGeom prst="rect">
            <a:avLst/>
          </a:prstGeom>
          <a:solidFill>
            <a:schemeClr val="bg1">
              <a:lumMod val="8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ktangel 162">
            <a:extLst>
              <a:ext uri="{FF2B5EF4-FFF2-40B4-BE49-F238E27FC236}">
                <a16:creationId xmlns:a16="http://schemas.microsoft.com/office/drawing/2014/main" id="{AD96D025-2660-46DA-B525-0FF5D661F723}"/>
              </a:ext>
            </a:extLst>
          </p:cNvPr>
          <p:cNvSpPr/>
          <p:nvPr/>
        </p:nvSpPr>
        <p:spPr>
          <a:xfrm>
            <a:off x="984661" y="1931483"/>
            <a:ext cx="1977917" cy="14038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3.1 - Establishing a QC and logistics strategy of cell-based products for secure patient treatment</a:t>
            </a:r>
            <a:r>
              <a:rPr lang="sv-SE" sz="1400" dirty="0">
                <a:solidFill>
                  <a:schemeClr val="tx1"/>
                </a:solidFill>
              </a:rPr>
              <a:t> – Jim Lund</a:t>
            </a:r>
          </a:p>
        </p:txBody>
      </p:sp>
      <p:sp>
        <p:nvSpPr>
          <p:cNvPr id="88" name="Rektangel 90">
            <a:extLst>
              <a:ext uri="{FF2B5EF4-FFF2-40B4-BE49-F238E27FC236}">
                <a16:creationId xmlns:a16="http://schemas.microsoft.com/office/drawing/2014/main" id="{3E8D858A-9012-4F9E-B0C1-9568DF911AC7}"/>
              </a:ext>
            </a:extLst>
          </p:cNvPr>
          <p:cNvSpPr/>
          <p:nvPr/>
        </p:nvSpPr>
        <p:spPr>
          <a:xfrm>
            <a:off x="3670745" y="3388330"/>
            <a:ext cx="2626571" cy="12366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3.2 - Single cell qPCR characterization of ATMP – Eva Bom</a:t>
            </a: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89" name="Rektangel 91">
            <a:extLst>
              <a:ext uri="{FF2B5EF4-FFF2-40B4-BE49-F238E27FC236}">
                <a16:creationId xmlns:a16="http://schemas.microsoft.com/office/drawing/2014/main" id="{71FBAC6E-AA30-4F02-A1DF-821AD684B226}"/>
              </a:ext>
            </a:extLst>
          </p:cNvPr>
          <p:cNvSpPr/>
          <p:nvPr/>
        </p:nvSpPr>
        <p:spPr>
          <a:xfrm>
            <a:off x="3998564" y="4942754"/>
            <a:ext cx="2580398" cy="11387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3.3 – Establishing a </a:t>
            </a:r>
            <a:r>
              <a:rPr lang="en-US" sz="1400" dirty="0" err="1">
                <a:solidFill>
                  <a:schemeClr val="tx1"/>
                </a:solidFill>
              </a:rPr>
              <a:t>dryice</a:t>
            </a:r>
            <a:r>
              <a:rPr lang="en-US" sz="1400" dirty="0">
                <a:solidFill>
                  <a:schemeClr val="tx1"/>
                </a:solidFill>
              </a:rPr>
              <a:t> based logistics strategy for cell therapies</a:t>
            </a:r>
            <a:r>
              <a:rPr lang="sv-SE" sz="1400" dirty="0">
                <a:solidFill>
                  <a:schemeClr val="tx1"/>
                </a:solidFill>
              </a:rPr>
              <a:t> – Jim Lund</a:t>
            </a:r>
          </a:p>
        </p:txBody>
      </p:sp>
      <p:sp>
        <p:nvSpPr>
          <p:cNvPr id="83" name="Rektangel 91">
            <a:extLst>
              <a:ext uri="{FF2B5EF4-FFF2-40B4-BE49-F238E27FC236}">
                <a16:creationId xmlns:a16="http://schemas.microsoft.com/office/drawing/2014/main" id="{08CA1C41-5B40-4696-89D2-6C8C276117D7}"/>
              </a:ext>
            </a:extLst>
          </p:cNvPr>
          <p:cNvSpPr/>
          <p:nvPr/>
        </p:nvSpPr>
        <p:spPr>
          <a:xfrm>
            <a:off x="7043298" y="2288441"/>
            <a:ext cx="5010205" cy="5348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3.4 – </a:t>
            </a:r>
            <a:r>
              <a:rPr lang="sv-SE" sz="1400" dirty="0" err="1">
                <a:solidFill>
                  <a:schemeClr val="tx1"/>
                </a:solidFill>
              </a:rPr>
              <a:t>Generic</a:t>
            </a:r>
            <a:r>
              <a:rPr lang="sv-SE" sz="1400" dirty="0">
                <a:solidFill>
                  <a:schemeClr val="tx1"/>
                </a:solidFill>
              </a:rPr>
              <a:t> </a:t>
            </a:r>
            <a:r>
              <a:rPr lang="sv-SE" sz="1400" dirty="0" err="1">
                <a:solidFill>
                  <a:schemeClr val="tx1"/>
                </a:solidFill>
              </a:rPr>
              <a:t>logistics</a:t>
            </a:r>
            <a:r>
              <a:rPr lang="sv-SE" sz="1400" dirty="0">
                <a:solidFill>
                  <a:schemeClr val="tx1"/>
                </a:solidFill>
              </a:rPr>
              <a:t> </a:t>
            </a:r>
            <a:r>
              <a:rPr lang="sv-SE" sz="1400" dirty="0" err="1">
                <a:solidFill>
                  <a:schemeClr val="tx1"/>
                </a:solidFill>
              </a:rPr>
              <a:t>project</a:t>
            </a:r>
            <a:r>
              <a:rPr lang="sv-SE" sz="1400" dirty="0">
                <a:solidFill>
                  <a:schemeClr val="tx1"/>
                </a:solidFill>
              </a:rPr>
              <a:t> </a:t>
            </a:r>
            <a:r>
              <a:rPr lang="sv-SE" sz="1400" dirty="0" err="1">
                <a:solidFill>
                  <a:schemeClr val="tx1"/>
                </a:solidFill>
              </a:rPr>
              <a:t>with</a:t>
            </a:r>
            <a:r>
              <a:rPr lang="sv-SE" sz="1400" dirty="0">
                <a:solidFill>
                  <a:schemeClr val="tx1"/>
                </a:solidFill>
              </a:rPr>
              <a:t> </a:t>
            </a:r>
            <a:r>
              <a:rPr lang="sv-SE" sz="1400" dirty="0" err="1">
                <a:solidFill>
                  <a:schemeClr val="tx1"/>
                </a:solidFill>
              </a:rPr>
              <a:t>multiple</a:t>
            </a:r>
            <a:r>
              <a:rPr lang="sv-SE" sz="1400" dirty="0">
                <a:solidFill>
                  <a:schemeClr val="tx1"/>
                </a:solidFill>
              </a:rPr>
              <a:t> </a:t>
            </a:r>
            <a:r>
              <a:rPr lang="sv-SE" sz="1400" dirty="0" err="1">
                <a:solidFill>
                  <a:schemeClr val="tx1"/>
                </a:solidFill>
              </a:rPr>
              <a:t>stakeholders</a:t>
            </a:r>
            <a:endParaRPr lang="sv-S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32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2562BABA-F7C0-42D3-B571-9B879F6F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439480"/>
            <a:ext cx="11090274" cy="4967287"/>
          </a:xfrm>
        </p:spPr>
        <p:txBody>
          <a:bodyPr/>
          <a:lstStyle/>
          <a:p>
            <a:r>
              <a:rPr lang="en-US" dirty="0"/>
              <a:t>Establish suitable methods for QC testing</a:t>
            </a:r>
          </a:p>
          <a:p>
            <a:r>
              <a:rPr lang="en-US" dirty="0"/>
              <a:t>Identifying and validating the transportation for a proposed clinical trial</a:t>
            </a:r>
          </a:p>
          <a:p>
            <a:endParaRPr lang="en-US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F122A193-2F1C-4217-9D79-5EC6EB238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04813"/>
            <a:ext cx="11090274" cy="430887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3.1 Establishing a QC and logistics strategy for autologous cell sheet</a:t>
            </a:r>
            <a:endParaRPr lang="sv-SE" sz="1100" dirty="0"/>
          </a:p>
        </p:txBody>
      </p:sp>
      <p:pic>
        <p:nvPicPr>
          <p:cNvPr id="3074" name="Picture 2" descr="Collect oral mucosa Collection of blood Cell Processing Facility Epithelial Cell Sheet Operating Room">
            <a:extLst>
              <a:ext uri="{FF2B5EF4-FFF2-40B4-BE49-F238E27FC236}">
                <a16:creationId xmlns:a16="http://schemas.microsoft.com/office/drawing/2014/main" id="{3BA12060-472E-4B74-B2C4-44749ED04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931" y="2513123"/>
            <a:ext cx="6636916" cy="158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11">
            <a:extLst>
              <a:ext uri="{FF2B5EF4-FFF2-40B4-BE49-F238E27FC236}">
                <a16:creationId xmlns:a16="http://schemas.microsoft.com/office/drawing/2014/main" id="{F95E1CF6-DC74-49D0-9C53-6D25165197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847" y="239865"/>
            <a:ext cx="2601082" cy="758724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84C6E04D-7E97-4C36-A3D7-823594F3F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" t="9350" r="3964" b="10147"/>
          <a:stretch/>
        </p:blipFill>
        <p:spPr bwMode="auto">
          <a:xfrm>
            <a:off x="1221149" y="4718487"/>
            <a:ext cx="2579679" cy="87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Bildobjekt 5">
            <a:extLst>
              <a:ext uri="{FF2B5EF4-FFF2-40B4-BE49-F238E27FC236}">
                <a16:creationId xmlns:a16="http://schemas.microsoft.com/office/drawing/2014/main" id="{4582D940-28D8-43D6-B61F-8BC80DE6B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2452" y="4972357"/>
            <a:ext cx="1905000" cy="752475"/>
          </a:xfrm>
          <a:prstGeom prst="rect">
            <a:avLst/>
          </a:prstGeom>
        </p:spPr>
      </p:pic>
      <p:pic>
        <p:nvPicPr>
          <p:cNvPr id="20" name="Bildobjekt 6">
            <a:extLst>
              <a:ext uri="{FF2B5EF4-FFF2-40B4-BE49-F238E27FC236}">
                <a16:creationId xmlns:a16="http://schemas.microsoft.com/office/drawing/2014/main" id="{029EB151-16CA-43EF-8071-DAA1B2CFD8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6551" y="4587613"/>
            <a:ext cx="999642" cy="1285477"/>
          </a:xfrm>
          <a:prstGeom prst="rect">
            <a:avLst/>
          </a:prstGeom>
        </p:spPr>
      </p:pic>
      <p:sp>
        <p:nvSpPr>
          <p:cNvPr id="21" name="Rektangel 7">
            <a:extLst>
              <a:ext uri="{FF2B5EF4-FFF2-40B4-BE49-F238E27FC236}">
                <a16:creationId xmlns:a16="http://schemas.microsoft.com/office/drawing/2014/main" id="{AD183B2D-27C6-4FEB-9EF8-15D0E7733BB2}"/>
              </a:ext>
            </a:extLst>
          </p:cNvPr>
          <p:cNvSpPr/>
          <p:nvPr/>
        </p:nvSpPr>
        <p:spPr>
          <a:xfrm>
            <a:off x="6318567" y="4798295"/>
            <a:ext cx="2593041" cy="8744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2" name="Picture 2" descr="https://www.ysds.com/app/themes/ysds/images/logo.png">
            <a:extLst>
              <a:ext uri="{FF2B5EF4-FFF2-40B4-BE49-F238E27FC236}">
                <a16:creationId xmlns:a16="http://schemas.microsoft.com/office/drawing/2014/main" id="{5F31B502-7750-4228-AA63-FB4EDF6EE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462" y="4854115"/>
            <a:ext cx="238125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77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6C1CD7-DDA4-4D21-B0D9-1954CECED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233488"/>
            <a:ext cx="10701337" cy="49672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Qualification is an inspection and testing process used to establish that a piece of equipment or a physical installation </a:t>
            </a:r>
            <a:r>
              <a:rPr lang="en-US" u="sng" dirty="0"/>
              <a:t>is fit for purpose in the operational context within which it will be used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There are typically 3 stages in the process:</a:t>
            </a:r>
          </a:p>
          <a:p>
            <a:pPr lvl="2"/>
            <a:r>
              <a:rPr lang="en-US" dirty="0"/>
              <a:t>Design or installation qualification (DQ)</a:t>
            </a:r>
          </a:p>
          <a:p>
            <a:pPr lvl="3"/>
            <a:r>
              <a:rPr lang="sv-SE" dirty="0"/>
              <a:t>Test </a:t>
            </a:r>
            <a:r>
              <a:rPr lang="sv-SE" dirty="0" err="1"/>
              <a:t>of</a:t>
            </a:r>
            <a:r>
              <a:rPr lang="sv-SE" dirty="0"/>
              <a:t> the container </a:t>
            </a:r>
            <a:r>
              <a:rPr lang="sv-SE" dirty="0" err="1"/>
              <a:t>itself</a:t>
            </a:r>
            <a:endParaRPr lang="en-US" dirty="0"/>
          </a:p>
          <a:p>
            <a:pPr lvl="2"/>
            <a:r>
              <a:rPr lang="en-US" dirty="0"/>
              <a:t>Operational qualification (OQ)</a:t>
            </a:r>
          </a:p>
          <a:p>
            <a:pPr lvl="3"/>
            <a:r>
              <a:rPr lang="sv-SE" dirty="0"/>
              <a:t>Ambient </a:t>
            </a:r>
            <a:r>
              <a:rPr lang="sv-SE" dirty="0" err="1"/>
              <a:t>temperature</a:t>
            </a:r>
            <a:r>
              <a:rPr lang="sv-SE" dirty="0"/>
              <a:t> </a:t>
            </a:r>
            <a:r>
              <a:rPr lang="sv-SE" dirty="0" err="1"/>
              <a:t>testing</a:t>
            </a:r>
            <a:r>
              <a:rPr lang="sv-SE" dirty="0"/>
              <a:t> in </a:t>
            </a:r>
            <a:r>
              <a:rPr lang="sv-SE" dirty="0" err="1"/>
              <a:t>lab</a:t>
            </a:r>
            <a:endParaRPr lang="en-US" dirty="0"/>
          </a:p>
          <a:p>
            <a:pPr lvl="2"/>
            <a:r>
              <a:rPr lang="en-US" dirty="0"/>
              <a:t>Performance qualification (PQ)</a:t>
            </a:r>
          </a:p>
          <a:p>
            <a:pPr lvl="3"/>
            <a:r>
              <a:rPr lang="en-US" dirty="0"/>
              <a:t>Conducted as a field test</a:t>
            </a:r>
          </a:p>
          <a:p>
            <a:pPr lvl="3"/>
            <a:r>
              <a:rPr lang="sv-SE" dirty="0"/>
              <a:t>M</a:t>
            </a:r>
            <a:r>
              <a:rPr lang="en-US" dirty="0" err="1"/>
              <a:t>ust</a:t>
            </a:r>
            <a:r>
              <a:rPr lang="en-US" dirty="0"/>
              <a:t> be successfully performed 3 times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941616-2411-4CA8-AB8E-F96AEA08A1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F2D8B-41AF-4F0A-96D1-36B06F461775}" type="slidenum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CB1E20-7589-46B0-B698-3764749DF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04813"/>
            <a:ext cx="11090274" cy="384721"/>
          </a:xfrm>
        </p:spPr>
        <p:txBody>
          <a:bodyPr/>
          <a:lstStyle/>
          <a:p>
            <a:r>
              <a:rPr lang="en-US" sz="25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shipping container must be fit for purpose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486F01-D934-4065-9BB3-ED375A1FD160}"/>
              </a:ext>
            </a:extLst>
          </p:cNvPr>
          <p:cNvSpPr txBox="1"/>
          <p:nvPr/>
        </p:nvSpPr>
        <p:spPr>
          <a:xfrm>
            <a:off x="4612813" y="6531710"/>
            <a:ext cx="6235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Ref: WHO –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technical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supplement to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technical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report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series, No. 961,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Suppliment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12 and 13, 2015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A38BD2-1E38-4DD1-997E-E85132680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050" y="2910979"/>
            <a:ext cx="1822399" cy="176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4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2562BABA-F7C0-42D3-B571-9B879F6F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439480"/>
            <a:ext cx="11090274" cy="4967287"/>
          </a:xfrm>
        </p:spPr>
        <p:txBody>
          <a:bodyPr/>
          <a:lstStyle/>
          <a:p>
            <a:r>
              <a:rPr lang="en-US" dirty="0"/>
              <a:t>Establish suitable methods for QC testing</a:t>
            </a:r>
          </a:p>
          <a:p>
            <a:r>
              <a:rPr lang="en-US" dirty="0"/>
              <a:t>Identifying and validating the transportation for a proposed clinical trial</a:t>
            </a:r>
          </a:p>
          <a:p>
            <a:endParaRPr lang="en-US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F122A193-2F1C-4217-9D79-5EC6EB238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04813"/>
            <a:ext cx="11090274" cy="430887"/>
          </a:xfrm>
        </p:spPr>
        <p:txBody>
          <a:bodyPr>
            <a:normAutofit/>
          </a:bodyPr>
          <a:lstStyle/>
          <a:p>
            <a:r>
              <a:rPr lang="en-US" sz="2800" dirty="0"/>
              <a:t>3.1 Establishing a QC and logistics strategy for autologous cell sheet</a:t>
            </a:r>
            <a:endParaRPr lang="sv-SE" sz="1100" dirty="0"/>
          </a:p>
        </p:txBody>
      </p:sp>
      <p:pic>
        <p:nvPicPr>
          <p:cNvPr id="3074" name="Picture 2" descr="Collect oral mucosa Collection of blood Cell Processing Facility Epithelial Cell Sheet Operating Room">
            <a:extLst>
              <a:ext uri="{FF2B5EF4-FFF2-40B4-BE49-F238E27FC236}">
                <a16:creationId xmlns:a16="http://schemas.microsoft.com/office/drawing/2014/main" id="{3BA12060-472E-4B74-B2C4-44749ED04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931" y="2513123"/>
            <a:ext cx="6636916" cy="158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11">
            <a:extLst>
              <a:ext uri="{FF2B5EF4-FFF2-40B4-BE49-F238E27FC236}">
                <a16:creationId xmlns:a16="http://schemas.microsoft.com/office/drawing/2014/main" id="{F95E1CF6-DC74-49D0-9C53-6D25165197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847" y="239865"/>
            <a:ext cx="2601082" cy="758724"/>
          </a:xfrm>
          <a:prstGeom prst="rect">
            <a:avLst/>
          </a:prstGeom>
        </p:spPr>
      </p:pic>
      <p:sp>
        <p:nvSpPr>
          <p:cNvPr id="11" name="Platshållare för bildnummer 2">
            <a:extLst>
              <a:ext uri="{FF2B5EF4-FFF2-40B4-BE49-F238E27FC236}">
                <a16:creationId xmlns:a16="http://schemas.microsoft.com/office/drawing/2014/main" id="{6AE4823C-E1EB-4ADF-94F7-011CFC75B7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12349" y="6402770"/>
            <a:ext cx="2743200" cy="365125"/>
          </a:xfrm>
        </p:spPr>
        <p:txBody>
          <a:bodyPr/>
          <a:lstStyle/>
          <a:p>
            <a:fld id="{689F2D8B-41AF-4F0A-96D1-36B06F461775}" type="slidenum">
              <a:rPr lang="en-GB" noProof="0" smtClean="0"/>
              <a:pPr/>
              <a:t>7</a:t>
            </a:fld>
            <a:endParaRPr lang="en-GB" noProof="0" dirty="0"/>
          </a:p>
        </p:txBody>
      </p:sp>
      <p:pic>
        <p:nvPicPr>
          <p:cNvPr id="12" name="Picture 4" descr="Image result for sealed bag">
            <a:extLst>
              <a:ext uri="{FF2B5EF4-FFF2-40B4-BE49-F238E27FC236}">
                <a16:creationId xmlns:a16="http://schemas.microsoft.com/office/drawing/2014/main" id="{1E95324B-8380-4977-A3B1-5F1313967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459" y="5210193"/>
            <a:ext cx="1410710" cy="141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C7BDCE-829C-4E11-BC37-24DECA62A8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2395" y="4640632"/>
            <a:ext cx="1822399" cy="17612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9FCC70-F9F4-4867-844F-D11D752A8E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4284" y="4432038"/>
            <a:ext cx="909059" cy="7781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023B8A-B61B-4055-8A09-1E8AD6C538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8528" y="4493365"/>
            <a:ext cx="972932" cy="1918156"/>
          </a:xfrm>
          <a:prstGeom prst="rect">
            <a:avLst/>
          </a:prstGeom>
        </p:spPr>
      </p:pic>
      <p:pic>
        <p:nvPicPr>
          <p:cNvPr id="16" name="Picture 2" descr="Image result for plane cartoon">
            <a:extLst>
              <a:ext uri="{FF2B5EF4-FFF2-40B4-BE49-F238E27FC236}">
                <a16:creationId xmlns:a16="http://schemas.microsoft.com/office/drawing/2014/main" id="{9BEBD682-2144-4268-83FC-01B77886D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9" y="5025030"/>
            <a:ext cx="1692482" cy="106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ildobjekt 3">
            <a:extLst>
              <a:ext uri="{FF2B5EF4-FFF2-40B4-BE49-F238E27FC236}">
                <a16:creationId xmlns:a16="http://schemas.microsoft.com/office/drawing/2014/main" id="{420D8612-AC7C-4145-8EBD-9A763C36A6B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6554" t="64301" r="55202" b="2942"/>
          <a:stretch/>
        </p:blipFill>
        <p:spPr>
          <a:xfrm>
            <a:off x="9845010" y="4393041"/>
            <a:ext cx="1958919" cy="1998502"/>
          </a:xfrm>
          <a:prstGeom prst="rect">
            <a:avLst/>
          </a:prstGeom>
        </p:spPr>
      </p:pic>
      <p:pic>
        <p:nvPicPr>
          <p:cNvPr id="23" name="Bildobjekt 3">
            <a:extLst>
              <a:ext uri="{FF2B5EF4-FFF2-40B4-BE49-F238E27FC236}">
                <a16:creationId xmlns:a16="http://schemas.microsoft.com/office/drawing/2014/main" id="{1C4735E1-AA4A-419F-88A7-6CE2C255C23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8158" r="23598" b="67243"/>
          <a:stretch/>
        </p:blipFill>
        <p:spPr>
          <a:xfrm>
            <a:off x="433280" y="4569907"/>
            <a:ext cx="1958919" cy="1998502"/>
          </a:xfrm>
          <a:prstGeom prst="rect">
            <a:avLst/>
          </a:prstGeom>
        </p:spPr>
      </p:pic>
      <p:pic>
        <p:nvPicPr>
          <p:cNvPr id="24" name="Picture 2" descr="Collect oral mucosa Collection of blood Cell Processing Facility Epithelial Cell Sheet Operating Room">
            <a:extLst>
              <a:ext uri="{FF2B5EF4-FFF2-40B4-BE49-F238E27FC236}">
                <a16:creationId xmlns:a16="http://schemas.microsoft.com/office/drawing/2014/main" id="{33F35351-83C0-457F-B3E7-160AC1B2D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8" r="67162"/>
          <a:stretch/>
        </p:blipFill>
        <p:spPr bwMode="auto">
          <a:xfrm>
            <a:off x="5019675" y="4865946"/>
            <a:ext cx="144075" cy="158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ollect oral mucosa Collection of blood Cell Processing Facility Epithelial Cell Sheet Operating Room">
            <a:extLst>
              <a:ext uri="{FF2B5EF4-FFF2-40B4-BE49-F238E27FC236}">
                <a16:creationId xmlns:a16="http://schemas.microsoft.com/office/drawing/2014/main" id="{B39782B9-53A8-428B-971C-47385A2C20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8" r="67162"/>
          <a:stretch/>
        </p:blipFill>
        <p:spPr bwMode="auto">
          <a:xfrm>
            <a:off x="2437744" y="4844657"/>
            <a:ext cx="144075" cy="158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ollect oral mucosa Collection of blood Cell Processing Facility Epithelial Cell Sheet Operating Room">
            <a:extLst>
              <a:ext uri="{FF2B5EF4-FFF2-40B4-BE49-F238E27FC236}">
                <a16:creationId xmlns:a16="http://schemas.microsoft.com/office/drawing/2014/main" id="{3748FF83-899D-48D3-A32E-29F86D7DB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8" r="67162"/>
          <a:stretch/>
        </p:blipFill>
        <p:spPr bwMode="auto">
          <a:xfrm>
            <a:off x="7472289" y="4817357"/>
            <a:ext cx="144075" cy="158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ollect oral mucosa Collection of blood Cell Processing Facility Epithelial Cell Sheet Operating Room">
            <a:extLst>
              <a:ext uri="{FF2B5EF4-FFF2-40B4-BE49-F238E27FC236}">
                <a16:creationId xmlns:a16="http://schemas.microsoft.com/office/drawing/2014/main" id="{864C25AF-CEA3-42C9-B8A1-6996288A6B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8" r="67162"/>
          <a:stretch/>
        </p:blipFill>
        <p:spPr bwMode="auto">
          <a:xfrm>
            <a:off x="9648290" y="4833430"/>
            <a:ext cx="144075" cy="158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58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D6FDBE-322B-40AD-BA76-A8D48A9A2F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en-GB" noProof="0" smtClean="0"/>
              <a:pPr/>
              <a:t>8</a:t>
            </a:fld>
            <a:endParaRPr lang="en-GB" noProof="0" dirty="0"/>
          </a:p>
        </p:txBody>
      </p:sp>
      <p:pic>
        <p:nvPicPr>
          <p:cNvPr id="5" name="Bildobjekt 2">
            <a:extLst>
              <a:ext uri="{FF2B5EF4-FFF2-40B4-BE49-F238E27FC236}">
                <a16:creationId xmlns:a16="http://schemas.microsoft.com/office/drawing/2014/main" id="{DA1CBCA3-0A80-4584-9329-A8068B19806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008184"/>
            <a:ext cx="9962148" cy="5772886"/>
          </a:xfrm>
          <a:prstGeom prst="rect">
            <a:avLst/>
          </a:prstGeom>
          <a:noFill/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A9E8E0C5-C62C-40BF-8230-1C80B6A7B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04813"/>
            <a:ext cx="11090274" cy="430887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Collection of real world data during transport </a:t>
            </a:r>
          </a:p>
        </p:txBody>
      </p:sp>
      <p:pic>
        <p:nvPicPr>
          <p:cNvPr id="7" name="Bildobjekt 11">
            <a:extLst>
              <a:ext uri="{FF2B5EF4-FFF2-40B4-BE49-F238E27FC236}">
                <a16:creationId xmlns:a16="http://schemas.microsoft.com/office/drawing/2014/main" id="{974B7987-51DE-439E-9629-55ECB814E2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847" y="239865"/>
            <a:ext cx="2601082" cy="7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0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2562BABA-F7C0-42D3-B571-9B879F6F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439480"/>
            <a:ext cx="11090274" cy="49672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Shipment of a product @~37⁰C with 48h shelf-life within EU is feasible </a:t>
            </a:r>
          </a:p>
          <a:p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67CEF6D-F5F4-4B8C-8B62-5352E41157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12349" y="6402770"/>
            <a:ext cx="2743200" cy="365125"/>
          </a:xfrm>
        </p:spPr>
        <p:txBody>
          <a:bodyPr/>
          <a:lstStyle/>
          <a:p>
            <a:fld id="{689F2D8B-41AF-4F0A-96D1-36B06F461775}" type="slidenum">
              <a:rPr lang="en-GB" noProof="0" smtClean="0"/>
              <a:pPr/>
              <a:t>9</a:t>
            </a:fld>
            <a:endParaRPr lang="en-GB" noProof="0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F122A193-2F1C-4217-9D79-5EC6EB238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04813"/>
            <a:ext cx="11090274" cy="430887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3.1 Establishing a QC and logistics strategy for autologous cell sheet</a:t>
            </a:r>
            <a:endParaRPr lang="sv-SE" sz="1100" dirty="0"/>
          </a:p>
        </p:txBody>
      </p:sp>
      <p:pic>
        <p:nvPicPr>
          <p:cNvPr id="6" name="Bildobjekt 11">
            <a:extLst>
              <a:ext uri="{FF2B5EF4-FFF2-40B4-BE49-F238E27FC236}">
                <a16:creationId xmlns:a16="http://schemas.microsoft.com/office/drawing/2014/main" id="{F95E1CF6-DC74-49D0-9C53-6D25165197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847" y="239865"/>
            <a:ext cx="2601082" cy="758724"/>
          </a:xfrm>
          <a:prstGeom prst="rect">
            <a:avLst/>
          </a:prstGeom>
        </p:spPr>
      </p:pic>
      <p:pic>
        <p:nvPicPr>
          <p:cNvPr id="18" name="Bildobjekt 3">
            <a:extLst>
              <a:ext uri="{FF2B5EF4-FFF2-40B4-BE49-F238E27FC236}">
                <a16:creationId xmlns:a16="http://schemas.microsoft.com/office/drawing/2014/main" id="{5B17CCD9-9935-40D0-A660-F17626475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254" y="2334477"/>
            <a:ext cx="6772033" cy="384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6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ISE_PPT_MALL_EN">
  <a:themeElements>
    <a:clrScheme name="RISE">
      <a:dk1>
        <a:sysClr val="windowText" lastClr="000000"/>
      </a:dk1>
      <a:lt1>
        <a:sysClr val="window" lastClr="FFFFFF"/>
      </a:lt1>
      <a:dk2>
        <a:srgbClr val="8E837F"/>
      </a:dk2>
      <a:lt2>
        <a:srgbClr val="C6BEBC"/>
      </a:lt2>
      <a:accent1>
        <a:srgbClr val="BEBD00"/>
      </a:accent1>
      <a:accent2>
        <a:srgbClr val="708429"/>
      </a:accent2>
      <a:accent3>
        <a:srgbClr val="902E57"/>
      </a:accent3>
      <a:accent4>
        <a:srgbClr val="2391CE"/>
      </a:accent4>
      <a:accent5>
        <a:srgbClr val="F28C14"/>
      </a:accent5>
      <a:accent6>
        <a:srgbClr val="44521F"/>
      </a:accent6>
      <a:hlink>
        <a:srgbClr val="0E3192"/>
      </a:hlink>
      <a:folHlink>
        <a:srgbClr val="92C7E9"/>
      </a:folHlink>
    </a:clrScheme>
    <a:fontScheme name="RI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SE_utan-sidor_161219.potx" id="{2ABCF344-06D0-4B46-AC6E-D5F8997FB4A3}" vid="{7365DF9F-51ED-4A1D-841F-367540C5AB37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3016</TotalTime>
  <Words>443</Words>
  <Application>Microsoft Office PowerPoint</Application>
  <PresentationFormat>Bredbild</PresentationFormat>
  <Paragraphs>93</Paragraphs>
  <Slides>9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Georgia</vt:lpstr>
      <vt:lpstr>Gotham Book Regular</vt:lpstr>
      <vt:lpstr>Montserrat</vt:lpstr>
      <vt:lpstr>Wingdings</vt:lpstr>
      <vt:lpstr>Office-tema</vt:lpstr>
      <vt:lpstr>RISE_PPT_MALL_EN</vt:lpstr>
      <vt:lpstr>WP3: Quality control, shelf-life and logistics </vt:lpstr>
      <vt:lpstr>Impact of logistics on manufacturing strategy</vt:lpstr>
      <vt:lpstr>Think about strategy during development</vt:lpstr>
      <vt:lpstr>PowerPoint-presentation</vt:lpstr>
      <vt:lpstr>3.1 Establishing a QC and logistics strategy for autologous cell sheet</vt:lpstr>
      <vt:lpstr>The shipping container must be fit for purpose</vt:lpstr>
      <vt:lpstr>3.1 Establishing a QC and logistics strategy for autologous cell sheet</vt:lpstr>
      <vt:lpstr>Collection of real world data during transport </vt:lpstr>
      <vt:lpstr>3.1 Establishing a QC and logistics strategy for autologous cell sheet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</dc:title>
  <dc:creator>Jukka Lausmaa</dc:creator>
  <cp:lastModifiedBy>Heather Main</cp:lastModifiedBy>
  <cp:revision>170</cp:revision>
  <dcterms:created xsi:type="dcterms:W3CDTF">2019-10-16T08:50:41Z</dcterms:created>
  <dcterms:modified xsi:type="dcterms:W3CDTF">2020-12-15T12:34:33Z</dcterms:modified>
</cp:coreProperties>
</file>