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8" r:id="rId4"/>
    <p:sldMasterId id="2147483815" r:id="rId5"/>
    <p:sldMasterId id="2147483822" r:id="rId6"/>
    <p:sldMasterId id="2147483830" r:id="rId7"/>
    <p:sldMasterId id="2147483839" r:id="rId8"/>
  </p:sldMasterIdLst>
  <p:notesMasterIdLst>
    <p:notesMasterId r:id="rId19"/>
  </p:notesMasterIdLst>
  <p:handoutMasterIdLst>
    <p:handoutMasterId r:id="rId20"/>
  </p:handoutMasterIdLst>
  <p:sldIdLst>
    <p:sldId id="309" r:id="rId9"/>
    <p:sldId id="639" r:id="rId10"/>
    <p:sldId id="8266" r:id="rId11"/>
    <p:sldId id="8264" r:id="rId12"/>
    <p:sldId id="8265" r:id="rId13"/>
    <p:sldId id="258" r:id="rId14"/>
    <p:sldId id="8267" r:id="rId15"/>
    <p:sldId id="637" r:id="rId16"/>
    <p:sldId id="638" r:id="rId17"/>
    <p:sldId id="8260" r:id="rId18"/>
  </p:sldIdLst>
  <p:sldSz cx="12192000" cy="6858000"/>
  <p:notesSz cx="10234613" cy="70993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ktioner" id="{0332FA32-E790-4CD3-86B6-B248B4EADE8B}">
          <p14:sldIdLst/>
        </p14:section>
        <p14:section name="Presentation" id="{E55107BC-434E-4C55-BFEF-B0D919A73244}">
          <p14:sldIdLst>
            <p14:sldId id="309"/>
            <p14:sldId id="639"/>
            <p14:sldId id="8266"/>
            <p14:sldId id="8264"/>
            <p14:sldId id="8265"/>
            <p14:sldId id="258"/>
            <p14:sldId id="8267"/>
            <p14:sldId id="637"/>
            <p14:sldId id="638"/>
            <p14:sldId id="8260"/>
          </p14:sldIdLst>
        </p14:section>
        <p14:section name="Exempel" id="{4BAFE7B8-951E-4787-B77A-009B2211B0E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ine Ekstrand" initials="CE" lastIdx="1" clrIdx="0">
    <p:extLst>
      <p:ext uri="{19B8F6BF-5375-455C-9EA6-DF929625EA0E}">
        <p15:presenceInfo xmlns:p15="http://schemas.microsoft.com/office/powerpoint/2012/main" userId="S::caroline.ekstrand@vinnova.se::03be6bfc-6d2e-49e5-bbff-e17736030374" providerId="AD"/>
      </p:ext>
    </p:extLst>
  </p:cmAuthor>
  <p:cmAuthor id="2" name="Ylva Linde" initials="YL" lastIdx="2" clrIdx="1">
    <p:extLst>
      <p:ext uri="{19B8F6BF-5375-455C-9EA6-DF929625EA0E}">
        <p15:presenceInfo xmlns:p15="http://schemas.microsoft.com/office/powerpoint/2012/main" userId="S::ylva.linde@vinnova.se::6a49350d-fdd5-42bf-95eb-c9ec276456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8F0CC"/>
    <a:srgbClr val="F0CCCC"/>
    <a:srgbClr val="CCCFF0"/>
    <a:srgbClr val="F0DBCC"/>
    <a:srgbClr val="CCE1F0"/>
    <a:srgbClr val="EDCCF0"/>
    <a:srgbClr val="0B8B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591" autoAdjust="0"/>
  </p:normalViewPr>
  <p:slideViewPr>
    <p:cSldViewPr snapToGrid="0">
      <p:cViewPr varScale="1">
        <p:scale>
          <a:sx n="78" d="100"/>
          <a:sy n="78" d="100"/>
        </p:scale>
        <p:origin x="778" y="5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2" y="0"/>
            <a:ext cx="4401122" cy="3833718"/>
          </a:xfrm>
          <a:prstGeom prst="rect">
            <a:avLst/>
          </a:prstGeom>
        </p:spPr>
        <p:txBody>
          <a:bodyPr vert="horz" lIns="203635" tIns="101819" rIns="203635" bIns="101819" rtlCol="0"/>
          <a:lstStyle>
            <a:lvl1pPr algn="l">
              <a:defRPr sz="2800"/>
            </a:lvl1pPr>
          </a:lstStyle>
          <a:p>
            <a:endParaRPr lang="sv-SE"/>
          </a:p>
        </p:txBody>
      </p:sp>
      <p:sp>
        <p:nvSpPr>
          <p:cNvPr id="3" name="Platshållare för datum 2"/>
          <p:cNvSpPr>
            <a:spLocks noGrp="1"/>
          </p:cNvSpPr>
          <p:nvPr>
            <p:ph type="dt" sz="quarter" idx="1"/>
          </p:nvPr>
        </p:nvSpPr>
        <p:spPr>
          <a:xfrm>
            <a:off x="5752961" y="0"/>
            <a:ext cx="4401122" cy="3833718"/>
          </a:xfrm>
          <a:prstGeom prst="rect">
            <a:avLst/>
          </a:prstGeom>
        </p:spPr>
        <p:txBody>
          <a:bodyPr vert="horz" lIns="203635" tIns="101819" rIns="203635" bIns="101819" rtlCol="0"/>
          <a:lstStyle>
            <a:lvl1pPr algn="r">
              <a:defRPr sz="2800"/>
            </a:lvl1pPr>
          </a:lstStyle>
          <a:p>
            <a:fld id="{2C96ED4D-9974-4266-9636-7DF9434CB37C}" type="datetimeFigureOut">
              <a:rPr lang="sv-SE" smtClean="0"/>
              <a:t>2021-02-12</a:t>
            </a:fld>
            <a:endParaRPr lang="sv-SE"/>
          </a:p>
        </p:txBody>
      </p:sp>
      <p:sp>
        <p:nvSpPr>
          <p:cNvPr id="4" name="Platshållare för sidfot 3"/>
          <p:cNvSpPr>
            <a:spLocks noGrp="1"/>
          </p:cNvSpPr>
          <p:nvPr>
            <p:ph type="ftr" sz="quarter" idx="2"/>
          </p:nvPr>
        </p:nvSpPr>
        <p:spPr>
          <a:xfrm>
            <a:off x="2" y="72575271"/>
            <a:ext cx="4401122" cy="3833710"/>
          </a:xfrm>
          <a:prstGeom prst="rect">
            <a:avLst/>
          </a:prstGeom>
        </p:spPr>
        <p:txBody>
          <a:bodyPr vert="horz" lIns="203635" tIns="101819" rIns="203635" bIns="101819" rtlCol="0" anchor="b"/>
          <a:lstStyle>
            <a:lvl1pPr algn="l">
              <a:defRPr sz="2800"/>
            </a:lvl1pPr>
          </a:lstStyle>
          <a:p>
            <a:endParaRPr lang="sv-SE"/>
          </a:p>
        </p:txBody>
      </p:sp>
      <p:sp>
        <p:nvSpPr>
          <p:cNvPr id="5" name="Platshållare för bildnummer 4"/>
          <p:cNvSpPr>
            <a:spLocks noGrp="1"/>
          </p:cNvSpPr>
          <p:nvPr>
            <p:ph type="sldNum" sz="quarter" idx="3"/>
          </p:nvPr>
        </p:nvSpPr>
        <p:spPr>
          <a:xfrm>
            <a:off x="5752961" y="72575271"/>
            <a:ext cx="4401122" cy="3833710"/>
          </a:xfrm>
          <a:prstGeom prst="rect">
            <a:avLst/>
          </a:prstGeom>
        </p:spPr>
        <p:txBody>
          <a:bodyPr vert="horz" lIns="203635" tIns="101819" rIns="203635" bIns="101819" rtlCol="0" anchor="b"/>
          <a:lstStyle>
            <a:lvl1pPr algn="r">
              <a:defRPr sz="2800"/>
            </a:lvl1pPr>
          </a:lstStyle>
          <a:p>
            <a:fld id="{6875A873-DB4E-4F59-A8B1-757F0F4852CB}" type="slidenum">
              <a:rPr lang="sv-SE" smtClean="0"/>
              <a:t>‹#›</a:t>
            </a:fld>
            <a:endParaRPr lang="sv-SE"/>
          </a:p>
        </p:txBody>
      </p:sp>
    </p:spTree>
    <p:extLst>
      <p:ext uri="{BB962C8B-B14F-4D97-AF65-F5344CB8AC3E}">
        <p14:creationId xmlns:p14="http://schemas.microsoft.com/office/powerpoint/2010/main" val="4016867749"/>
      </p:ext>
    </p:extLst>
  </p:cSld>
  <p:clrMap bg1="dk1" tx1="lt1" bg2="dk2" tx2="lt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2" y="0"/>
            <a:ext cx="4401122" cy="3833718"/>
          </a:xfrm>
          <a:prstGeom prst="rect">
            <a:avLst/>
          </a:prstGeom>
        </p:spPr>
        <p:txBody>
          <a:bodyPr vert="horz" lIns="203635" tIns="101819" rIns="203635" bIns="101819" rtlCol="0"/>
          <a:lstStyle>
            <a:lvl1pPr algn="l">
              <a:defRPr sz="2800"/>
            </a:lvl1pPr>
          </a:lstStyle>
          <a:p>
            <a:endParaRPr lang="sv-SE"/>
          </a:p>
        </p:txBody>
      </p:sp>
      <p:sp>
        <p:nvSpPr>
          <p:cNvPr id="3" name="Platshållare för datum 2"/>
          <p:cNvSpPr>
            <a:spLocks noGrp="1"/>
          </p:cNvSpPr>
          <p:nvPr>
            <p:ph type="dt" idx="1"/>
          </p:nvPr>
        </p:nvSpPr>
        <p:spPr>
          <a:xfrm>
            <a:off x="5752961" y="0"/>
            <a:ext cx="4401122" cy="3833718"/>
          </a:xfrm>
          <a:prstGeom prst="rect">
            <a:avLst/>
          </a:prstGeom>
        </p:spPr>
        <p:txBody>
          <a:bodyPr vert="horz" lIns="203635" tIns="101819" rIns="203635" bIns="101819" rtlCol="0"/>
          <a:lstStyle>
            <a:lvl1pPr algn="r">
              <a:defRPr sz="2800"/>
            </a:lvl1pPr>
          </a:lstStyle>
          <a:p>
            <a:fld id="{E7592141-416E-49B0-82D1-A68B9C506992}" type="datetimeFigureOut">
              <a:rPr lang="sv-SE" smtClean="0"/>
              <a:t>2021-02-12</a:t>
            </a:fld>
            <a:endParaRPr lang="sv-SE"/>
          </a:p>
        </p:txBody>
      </p:sp>
      <p:sp>
        <p:nvSpPr>
          <p:cNvPr id="4" name="Platshållare för bildobjekt 3"/>
          <p:cNvSpPr>
            <a:spLocks noGrp="1" noRot="1" noChangeAspect="1"/>
          </p:cNvSpPr>
          <p:nvPr>
            <p:ph type="sldImg" idx="2"/>
          </p:nvPr>
        </p:nvSpPr>
        <p:spPr>
          <a:xfrm>
            <a:off x="-17841913" y="9551988"/>
            <a:ext cx="45840651" cy="25785762"/>
          </a:xfrm>
          <a:prstGeom prst="rect">
            <a:avLst/>
          </a:prstGeom>
          <a:noFill/>
          <a:ln w="12700">
            <a:solidFill>
              <a:prstClr val="black"/>
            </a:solidFill>
          </a:ln>
        </p:spPr>
        <p:txBody>
          <a:bodyPr vert="horz" lIns="203635" tIns="101819" rIns="203635" bIns="101819" rtlCol="0" anchor="ctr"/>
          <a:lstStyle/>
          <a:p>
            <a:endParaRPr lang="sv-SE"/>
          </a:p>
        </p:txBody>
      </p:sp>
      <p:sp>
        <p:nvSpPr>
          <p:cNvPr id="5" name="Platshållare för anteckningar 4"/>
          <p:cNvSpPr>
            <a:spLocks noGrp="1"/>
          </p:cNvSpPr>
          <p:nvPr>
            <p:ph type="body" sz="quarter" idx="3"/>
          </p:nvPr>
        </p:nvSpPr>
        <p:spPr>
          <a:xfrm>
            <a:off x="1015643" y="36771817"/>
            <a:ext cx="8125146" cy="30086026"/>
          </a:xfrm>
          <a:prstGeom prst="rect">
            <a:avLst/>
          </a:prstGeom>
        </p:spPr>
        <p:txBody>
          <a:bodyPr vert="horz" lIns="203635" tIns="101819" rIns="203635" bIns="101819"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2" y="72575271"/>
            <a:ext cx="4401122" cy="3833710"/>
          </a:xfrm>
          <a:prstGeom prst="rect">
            <a:avLst/>
          </a:prstGeom>
        </p:spPr>
        <p:txBody>
          <a:bodyPr vert="horz" lIns="203635" tIns="101819" rIns="203635" bIns="101819" rtlCol="0" anchor="b"/>
          <a:lstStyle>
            <a:lvl1pPr algn="l">
              <a:defRPr sz="2800"/>
            </a:lvl1pPr>
          </a:lstStyle>
          <a:p>
            <a:endParaRPr lang="sv-SE"/>
          </a:p>
        </p:txBody>
      </p:sp>
      <p:sp>
        <p:nvSpPr>
          <p:cNvPr id="7" name="Platshållare för bildnummer 6"/>
          <p:cNvSpPr>
            <a:spLocks noGrp="1"/>
          </p:cNvSpPr>
          <p:nvPr>
            <p:ph type="sldNum" sz="quarter" idx="5"/>
          </p:nvPr>
        </p:nvSpPr>
        <p:spPr>
          <a:xfrm>
            <a:off x="5752961" y="72575271"/>
            <a:ext cx="4401122" cy="3833710"/>
          </a:xfrm>
          <a:prstGeom prst="rect">
            <a:avLst/>
          </a:prstGeom>
        </p:spPr>
        <p:txBody>
          <a:bodyPr vert="horz" lIns="203635" tIns="101819" rIns="203635" bIns="101819" rtlCol="0" anchor="b"/>
          <a:lstStyle>
            <a:lvl1pPr algn="r">
              <a:defRPr sz="2800"/>
            </a:lvl1pPr>
          </a:lstStyle>
          <a:p>
            <a:fld id="{D0B863A3-F6DA-432C-A68C-0B1EB56ED58E}" type="slidenum">
              <a:rPr lang="sv-SE" smtClean="0"/>
              <a:t>‹#›</a:t>
            </a:fld>
            <a:endParaRPr lang="sv-SE"/>
          </a:p>
        </p:txBody>
      </p:sp>
    </p:spTree>
    <p:extLst>
      <p:ext uri="{BB962C8B-B14F-4D97-AF65-F5344CB8AC3E}">
        <p14:creationId xmlns:p14="http://schemas.microsoft.com/office/powerpoint/2010/main" val="506493302"/>
      </p:ext>
    </p:extLst>
  </p:cSld>
  <p:clrMap bg1="dk1" tx1="lt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1</a:t>
            </a:fld>
            <a:endParaRPr lang="sv-SE"/>
          </a:p>
        </p:txBody>
      </p:sp>
    </p:spTree>
    <p:extLst>
      <p:ext uri="{BB962C8B-B14F-4D97-AF65-F5344CB8AC3E}">
        <p14:creationId xmlns:p14="http://schemas.microsoft.com/office/powerpoint/2010/main" val="708948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831850"/>
            <a:ext cx="5486400" cy="30861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586143-5972-334B-80D0-717A652547E1}" type="slidenum">
              <a:rPr kumimoji="0" lang="sv-SE"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sv-SE"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8197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Gemensam budskapsformulering</a:t>
            </a:r>
          </a:p>
        </p:txBody>
      </p:sp>
      <p:sp>
        <p:nvSpPr>
          <p:cNvPr id="4" name="Platshållare för bildnummer 3"/>
          <p:cNvSpPr>
            <a:spLocks noGrp="1"/>
          </p:cNvSpPr>
          <p:nvPr>
            <p:ph type="sldNum" sz="quarter" idx="5"/>
          </p:nvPr>
        </p:nvSpPr>
        <p:spPr/>
        <p:txBody>
          <a:bodyPr/>
          <a:lstStyle/>
          <a:p>
            <a:fld id="{D0B863A3-F6DA-432C-A68C-0B1EB56ED58E}" type="slidenum">
              <a:rPr lang="sv-SE" smtClean="0"/>
              <a:t>2</a:t>
            </a:fld>
            <a:endParaRPr lang="sv-SE"/>
          </a:p>
        </p:txBody>
      </p:sp>
    </p:spTree>
    <p:extLst>
      <p:ext uri="{BB962C8B-B14F-4D97-AF65-F5344CB8AC3E}">
        <p14:creationId xmlns:p14="http://schemas.microsoft.com/office/powerpoint/2010/main" val="3202370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Visionen – ska skapa kraftsamling i systemet och visa riktning!</a:t>
            </a:r>
          </a:p>
          <a:p>
            <a:endParaRPr lang="sv-SE"/>
          </a:p>
          <a:p>
            <a:r>
              <a:rPr lang="sv-SE"/>
              <a:t>- Inkluderande samverkansform: viktigt att bredda perspektiven. Vi ser gärna samverkan över sektorer, mellan akademi, vården och näringslivet. Och vi vill också främja engagemang från civilsamhället och invånarna. Det är någonting som är svårt och ovant för många, och innebär att gå utanför boxen i olika avseenden.</a:t>
            </a:r>
          </a:p>
          <a:p>
            <a:endParaRPr lang="sv-SE"/>
          </a:p>
          <a:p>
            <a:pPr marL="381818" indent="-381818">
              <a:buFontTx/>
              <a:buChar char="-"/>
            </a:pPr>
            <a:r>
              <a:rPr lang="sv-SE"/>
              <a:t>Koordinering av insatser i visionens riktning, i stället för punktinsatser som riskerar att dra åt olika håll.</a:t>
            </a:r>
          </a:p>
          <a:p>
            <a:pPr marL="381818" indent="-381818">
              <a:buFontTx/>
              <a:buChar char="-"/>
            </a:pPr>
            <a:endParaRPr lang="sv-SE"/>
          </a:p>
          <a:p>
            <a:r>
              <a:rPr lang="sv-SE"/>
              <a:t>Den här flexibiliteten i både aktörssammansättning och insatser är något vi starkt trycker på från Vinnovas sida. Vi ställer inte krav på en färdig plan som ska följas till punkt och pricka, utan ser den här satsningen som en resa som kan ta oväntade vändningar längs väg. Det är vi helt öppna för. Det är också därför vi har valt att kalla det för innovationsmiljö, i stället för projekt.</a:t>
            </a:r>
          </a:p>
          <a:p>
            <a:endParaRPr lang="sv-SE"/>
          </a:p>
          <a:p>
            <a:pPr marL="381818" indent="-381818">
              <a:buFontTx/>
              <a:buChar char="-"/>
            </a:pPr>
            <a:r>
              <a:rPr lang="sv-SE"/>
              <a:t>Nationell förankring. Välkända och erkända miljöer som ska verka attraherande för aktörer i systemet som vill vara med och bidra. Också krav på internationell uppkoppling, att det sker en kontinuerlig omvärldsbevakning för att knyta an till och lära av pågående initiativ internationellt.</a:t>
            </a:r>
          </a:p>
          <a:p>
            <a:pPr marL="381818" indent="-381818">
              <a:buFontTx/>
              <a:buChar char="-"/>
            </a:pPr>
            <a:endParaRPr lang="sv-SE"/>
          </a:p>
          <a:p>
            <a:pPr marL="381818" indent="-381818">
              <a:buFontTx/>
              <a:buChar char="-"/>
            </a:pPr>
            <a:r>
              <a:rPr lang="sv-SE"/>
              <a:t>Långsiktighet – Vinnova finansierar i fem år. Målsättningen är att miljöerna ska vara mer långsiktiga, och att man då inom varje miljö behöver hitta hållbara former för hur arbetet ska fortleva efter år fem.</a:t>
            </a:r>
          </a:p>
          <a:p>
            <a:pPr marL="381818" indent="-381818">
              <a:buFontTx/>
              <a:buChar char="-"/>
            </a:pPr>
            <a:endParaRPr lang="sv-SE"/>
          </a:p>
          <a:p>
            <a:pPr marL="381818" indent="-381818">
              <a:buFontTx/>
              <a:buChar char="-"/>
            </a:pPr>
            <a:r>
              <a:rPr lang="sv-SE"/>
              <a:t>Stöd från Vinnova. Vi provar nu att ta en bredare roll än att enbart vara finansiär. Vi försöker på olika sätt bistå med kompetens inom innovationsledning, omvärldsbevakning, strategisk design och kommunikation. Det här är nytt för alla, så det är en lärprocess även för Vinnova.</a:t>
            </a:r>
          </a:p>
          <a:p>
            <a:pPr marL="381818" indent="-381818">
              <a:buFontTx/>
              <a:buChar char="-"/>
            </a:pPr>
            <a:endParaRPr lang="sv-SE"/>
          </a:p>
        </p:txBody>
      </p:sp>
      <p:sp>
        <p:nvSpPr>
          <p:cNvPr id="4" name="Platshållare för bildnummer 3"/>
          <p:cNvSpPr>
            <a:spLocks noGrp="1"/>
          </p:cNvSpPr>
          <p:nvPr>
            <p:ph type="sldNum" sz="quarter" idx="5"/>
          </p:nvPr>
        </p:nvSpPr>
        <p:spPr/>
        <p:txBody>
          <a:bodyPr/>
          <a:lstStyle/>
          <a:p>
            <a:fld id="{D0B863A3-F6DA-432C-A68C-0B1EB56ED58E}" type="slidenum">
              <a:rPr lang="sv-SE" smtClean="0"/>
              <a:t>3</a:t>
            </a:fld>
            <a:endParaRPr lang="sv-SE"/>
          </a:p>
        </p:txBody>
      </p:sp>
    </p:spTree>
    <p:extLst>
      <p:ext uri="{BB962C8B-B14F-4D97-AF65-F5344CB8AC3E}">
        <p14:creationId xmlns:p14="http://schemas.microsoft.com/office/powerpoint/2010/main" val="2045335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Visionen – ska skapa kraftsamling i systemet och visa riktning!</a:t>
            </a:r>
          </a:p>
          <a:p>
            <a:endParaRPr lang="sv-SE" dirty="0"/>
          </a:p>
          <a:p>
            <a:r>
              <a:rPr lang="sv-SE" dirty="0"/>
              <a:t>- Inkluderande samverkansform: viktigt att bredda perspektiven. Vi ser gärna samverkan över sektorer, mellan akademi, vården och näringslivet. Och vi vill också främja engagemang från civilsamhället och invånarna. Det är någonting som är svårt och ovant för många, och innebär att gå utanför boxen i olika avseenden.</a:t>
            </a:r>
          </a:p>
          <a:p>
            <a:endParaRPr lang="sv-SE" dirty="0"/>
          </a:p>
          <a:p>
            <a:pPr marL="381818" indent="-381818">
              <a:buFontTx/>
              <a:buChar char="-"/>
            </a:pPr>
            <a:r>
              <a:rPr lang="sv-SE" dirty="0"/>
              <a:t>Koordinering av insatser i visionens riktning, i stället för punktinsatser som riskerar att dra åt olika håll.</a:t>
            </a:r>
          </a:p>
          <a:p>
            <a:pPr marL="381818" indent="-381818">
              <a:buFontTx/>
              <a:buChar char="-"/>
            </a:pPr>
            <a:endParaRPr lang="sv-SE" dirty="0"/>
          </a:p>
          <a:p>
            <a:r>
              <a:rPr lang="sv-SE" dirty="0"/>
              <a:t>Den här flexibiliteten i både aktörssammansättning och insatser är något vi starkt trycker på från Vinnovas sida. Vi ställer inte krav på en färdig plan som ska följas till punkt och pricka, utan ser den här satsningen som en resa som kan ta oväntade vändningar längs väg. Det är vi helt öppna för. Det är också därför vi har valt att kalla det för innovationsmiljö, i stället för projekt.</a:t>
            </a:r>
          </a:p>
          <a:p>
            <a:endParaRPr lang="sv-SE" dirty="0"/>
          </a:p>
          <a:p>
            <a:pPr marL="381818" indent="-381818">
              <a:buFontTx/>
              <a:buChar char="-"/>
            </a:pPr>
            <a:r>
              <a:rPr lang="sv-SE" dirty="0"/>
              <a:t>Nationell förankring. Välkända och erkända miljöer som ska verka attraherande för aktörer i systemet som vill vara med och bidra. Också krav på internationell uppkoppling, att det sker en kontinuerlig omvärldsbevakning för att knyta an till och lära av pågående initiativ internationellt.</a:t>
            </a:r>
          </a:p>
          <a:p>
            <a:pPr marL="381818" indent="-381818">
              <a:buFontTx/>
              <a:buChar char="-"/>
            </a:pPr>
            <a:endParaRPr lang="sv-SE" dirty="0"/>
          </a:p>
          <a:p>
            <a:pPr marL="381818" indent="-381818">
              <a:buFontTx/>
              <a:buChar char="-"/>
            </a:pPr>
            <a:r>
              <a:rPr lang="sv-SE" dirty="0"/>
              <a:t>Långsiktighet – Vinnova finansierar i fem år. Målsättningen är att miljöerna ska vara mer långsiktiga, och att man då inom varje miljö behöver hitta hållbara former för hur arbetet ska fortleva efter år fem.</a:t>
            </a:r>
          </a:p>
          <a:p>
            <a:pPr marL="381818" indent="-381818">
              <a:buFontTx/>
              <a:buChar char="-"/>
            </a:pPr>
            <a:endParaRPr lang="sv-SE" dirty="0"/>
          </a:p>
          <a:p>
            <a:pPr marL="381818" indent="-381818">
              <a:buFontTx/>
              <a:buChar char="-"/>
            </a:pPr>
            <a:r>
              <a:rPr lang="sv-SE" dirty="0"/>
              <a:t>Stöd från Vinnova. Vi provar nu att ta en bredare roll än att enbart vara finansiär. Vi försöker på olika sätt bistå med kompetens inom innovationsledning, omvärldsbevakning, strategisk design och kommunikation. Det här är nytt för alla, så det är en lärprocess även för Vinnova.</a:t>
            </a:r>
          </a:p>
          <a:p>
            <a:pPr marL="381818" indent="-381818">
              <a:buFontTx/>
              <a:buChar char="-"/>
            </a:pPr>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4</a:t>
            </a:fld>
            <a:endParaRPr lang="sv-SE"/>
          </a:p>
        </p:txBody>
      </p:sp>
    </p:spTree>
    <p:extLst>
      <p:ext uri="{BB962C8B-B14F-4D97-AF65-F5344CB8AC3E}">
        <p14:creationId xmlns:p14="http://schemas.microsoft.com/office/powerpoint/2010/main" val="2176580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har medvetet valt ut innovationsmiljöer med lite olika upplägg och förutsättningar, då vi vill pröva hur väl våra principer kan efterlevas och hur vårt stöd tas tillvara. </a:t>
            </a:r>
          </a:p>
          <a:p>
            <a:endParaRPr lang="sv-SE" dirty="0"/>
          </a:p>
          <a:p>
            <a:r>
              <a:rPr lang="sv-SE" dirty="0"/>
              <a:t>… miljö för miljö</a:t>
            </a:r>
          </a:p>
          <a:p>
            <a:endParaRPr lang="sv-SE" dirty="0"/>
          </a:p>
          <a:p>
            <a:r>
              <a:rPr lang="sv-SE" dirty="0"/>
              <a:t>Miljön informationsdriven vård kändes angelägen – dels för att vi har sett så många exempel på hur innovationer fastnar lokalt eller regionalt, och dels för att vi ser enorm potential inom tvärsnittet AI och hälsa. Den skalningsmodell som anammats i miljön känns lovande, och kärnteamet är väldigt kompetent.</a:t>
            </a:r>
          </a:p>
          <a:p>
            <a:endParaRPr lang="sv-SE" dirty="0"/>
          </a:p>
          <a:p>
            <a:pPr defTabSz="641909">
              <a:defRPr/>
            </a:pPr>
            <a:r>
              <a:rPr lang="sv-SE" dirty="0"/>
              <a:t>Vi har också sett potentiella överlapp mellan olika miljöer, bl.a. Nollvision cancer och Informationsdriven vård, även om det ännu inte har inneburit några direkta samverkansinitiativ. </a:t>
            </a:r>
          </a:p>
          <a:p>
            <a:endParaRPr lang="sv-SE"/>
          </a:p>
          <a:p>
            <a:r>
              <a:rPr lang="sv-SE"/>
              <a:t>Finansieringen </a:t>
            </a:r>
            <a:r>
              <a:rPr lang="sv-SE" dirty="0"/>
              <a:t>för år ett och två beviljades i november 2019. Vi har en planerad utvärdering efter två år, och om allt går bra så kommer finansiering beslutas för ytterligare tre år.</a:t>
            </a:r>
          </a:p>
          <a:p>
            <a:endParaRPr lang="sv-SE" dirty="0"/>
          </a:p>
          <a:p>
            <a:r>
              <a:rPr lang="sv-SE" dirty="0"/>
              <a:t>Framdriften i nästan alla miljöer har ju drabbats på olika sätt av pandemin, och vi hoppas nu på att restriktionerna lättar vilket skulle underlätta planering och förhoppningsvis öka takten inom alla miljöer.</a:t>
            </a:r>
          </a:p>
          <a:p>
            <a:endParaRPr lang="sv-SE" dirty="0"/>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5</a:t>
            </a:fld>
            <a:endParaRPr lang="sv-SE"/>
          </a:p>
        </p:txBody>
      </p:sp>
    </p:spTree>
    <p:extLst>
      <p:ext uri="{BB962C8B-B14F-4D97-AF65-F5344CB8AC3E}">
        <p14:creationId xmlns:p14="http://schemas.microsoft.com/office/powerpoint/2010/main" val="4054898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E49370-07D7-8B42-B7E6-A1BBFA79781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130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Patientorganisationer, professionsorganisationer och andra  relevanta intresse organisationer</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E2D141-D181-4706-816B-FB09609DEDC8}"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413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81EE9-106B-3C46-9E99-0D89FF9B143D}"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2378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81EE9-106B-3C46-9E99-0D89FF9B143D}"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08953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emf"/><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emf"/><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emf"/><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emf"/><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31838" y="1250949"/>
            <a:ext cx="10728327" cy="1822153"/>
          </a:xfrm>
        </p:spPr>
        <p:txBody>
          <a:bodyPr anchor="b" anchorCtr="0"/>
          <a:lstStyle>
            <a:lvl1pPr algn="ctr">
              <a:defRPr sz="6400" spc="0" baseline="0">
                <a:solidFill>
                  <a:schemeClr val="tx1"/>
                </a:solidFill>
              </a:defRPr>
            </a:lvl1pPr>
          </a:lstStyle>
          <a:p>
            <a:r>
              <a:rPr lang="sv-SE"/>
              <a:t>Namn på min presentation</a:t>
            </a:r>
          </a:p>
        </p:txBody>
      </p:sp>
      <p:sp>
        <p:nvSpPr>
          <p:cNvPr id="3" name="Platshållare för text 2"/>
          <p:cNvSpPr>
            <a:spLocks noGrp="1"/>
          </p:cNvSpPr>
          <p:nvPr>
            <p:ph type="body" idx="1" hasCustomPrompt="1"/>
          </p:nvPr>
        </p:nvSpPr>
        <p:spPr>
          <a:xfrm>
            <a:off x="1720200" y="3082007"/>
            <a:ext cx="8751600" cy="706018"/>
          </a:xfrm>
        </p:spPr>
        <p:txBody>
          <a:bodyPr>
            <a:noAutofit/>
          </a:bodyPr>
          <a:lstStyle>
            <a:lvl1pPr marL="0" indent="0" algn="ctr">
              <a:buNone/>
              <a:defRPr sz="2600" cap="all" spc="100" baseline="0">
                <a:solidFill>
                  <a:schemeClr val="tx1"/>
                </a:solidFill>
              </a:defRPr>
            </a:lvl1pPr>
            <a:lvl2pPr marL="457200" indent="0">
              <a:buNone/>
              <a:defRPr sz="14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Namn på presentatör eller underrubrik</a:t>
            </a:r>
          </a:p>
        </p:txBody>
      </p:sp>
      <p:sp>
        <p:nvSpPr>
          <p:cNvPr id="7" name="Platshållare för datum 6">
            <a:extLst>
              <a:ext uri="{FF2B5EF4-FFF2-40B4-BE49-F238E27FC236}">
                <a16:creationId xmlns:a16="http://schemas.microsoft.com/office/drawing/2014/main" id="{4DB92622-4171-4776-9DBD-E06289A36BD4}"/>
              </a:ext>
            </a:extLst>
          </p:cNvPr>
          <p:cNvSpPr>
            <a:spLocks noGrp="1"/>
          </p:cNvSpPr>
          <p:nvPr>
            <p:ph type="dt" sz="half" idx="15"/>
          </p:nvPr>
        </p:nvSpPr>
        <p:spPr/>
        <p:txBody>
          <a:bodyPr/>
          <a:lstStyle/>
          <a:p>
            <a:r>
              <a:rPr lang="sv-SE">
                <a:solidFill>
                  <a:schemeClr val="tx1"/>
                </a:solidFill>
              </a:rPr>
              <a:t>201x-xx-xx</a:t>
            </a:r>
          </a:p>
        </p:txBody>
      </p:sp>
      <p:sp>
        <p:nvSpPr>
          <p:cNvPr id="8" name="Platshållare för sidfot 7">
            <a:extLst>
              <a:ext uri="{FF2B5EF4-FFF2-40B4-BE49-F238E27FC236}">
                <a16:creationId xmlns:a16="http://schemas.microsoft.com/office/drawing/2014/main" id="{C99F7449-210D-4138-9070-A85A449EFFC2}"/>
              </a:ext>
            </a:extLst>
          </p:cNvPr>
          <p:cNvSpPr>
            <a:spLocks noGrp="1"/>
          </p:cNvSpPr>
          <p:nvPr>
            <p:ph type="ftr" sz="quarter" idx="16"/>
          </p:nvPr>
        </p:nvSpPr>
        <p:spPr/>
        <p:txBody>
          <a:bodyPr/>
          <a:lstStyle/>
          <a:p>
            <a:r>
              <a:rPr lang="sv-SE"/>
              <a:t>Sidfot om man väljer att infoga en sådan i sin presentation</a:t>
            </a:r>
          </a:p>
        </p:txBody>
      </p:sp>
      <p:sp>
        <p:nvSpPr>
          <p:cNvPr id="9" name="Platshållare för bildnummer 8">
            <a:extLst>
              <a:ext uri="{FF2B5EF4-FFF2-40B4-BE49-F238E27FC236}">
                <a16:creationId xmlns:a16="http://schemas.microsoft.com/office/drawing/2014/main" id="{E9C5660C-D0FE-434C-B2E8-AC0ACF05863C}"/>
              </a:ext>
            </a:extLst>
          </p:cNvPr>
          <p:cNvSpPr>
            <a:spLocks noGrp="1"/>
          </p:cNvSpPr>
          <p:nvPr>
            <p:ph type="sldNum" sz="quarter" idx="17"/>
          </p:nvPr>
        </p:nvSpPr>
        <p:spPr/>
        <p:txBody>
          <a:bodyPr/>
          <a:lstStyle/>
          <a:p>
            <a:fld id="{E8645303-2AAE-45D1-913A-B06AE6474513}" type="slidenum">
              <a:rPr lang="sv-SE" smtClean="0"/>
              <a:pPr/>
              <a:t>‹#›</a:t>
            </a:fld>
            <a:endParaRPr lang="sv-SE"/>
          </a:p>
        </p:txBody>
      </p:sp>
      <p:pic>
        <p:nvPicPr>
          <p:cNvPr id="13" name="Bildobjekt 12">
            <a:extLst>
              <a:ext uri="{FF2B5EF4-FFF2-40B4-BE49-F238E27FC236}">
                <a16:creationId xmlns:a16="http://schemas.microsoft.com/office/drawing/2014/main" id="{BD504584-CB7A-4D50-B7AB-CA742EA99A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280452" y="4560879"/>
            <a:ext cx="3631096" cy="789268"/>
          </a:xfrm>
          <a:prstGeom prst="rect">
            <a:avLst/>
          </a:prstGeom>
        </p:spPr>
      </p:pic>
    </p:spTree>
    <p:extLst>
      <p:ext uri="{BB962C8B-B14F-4D97-AF65-F5344CB8AC3E}">
        <p14:creationId xmlns:p14="http://schemas.microsoft.com/office/powerpoint/2010/main" val="3244372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ild i vinkel">
    <p:bg>
      <p:bgPr>
        <a:solidFill>
          <a:schemeClr val="bg1"/>
        </a:solidFill>
        <a:effectLst/>
      </p:bgPr>
    </p:bg>
    <p:spTree>
      <p:nvGrpSpPr>
        <p:cNvPr id="1" name=""/>
        <p:cNvGrpSpPr/>
        <p:nvPr/>
      </p:nvGrpSpPr>
      <p:grpSpPr>
        <a:xfrm>
          <a:off x="0" y="0"/>
          <a:ext cx="0" cy="0"/>
          <a:chOff x="0" y="0"/>
          <a:chExt cx="0" cy="0"/>
        </a:xfrm>
      </p:grpSpPr>
      <p:sp>
        <p:nvSpPr>
          <p:cNvPr id="6" name="Platshållare för bild 10">
            <a:extLst>
              <a:ext uri="{FF2B5EF4-FFF2-40B4-BE49-F238E27FC236}">
                <a16:creationId xmlns:a16="http://schemas.microsoft.com/office/drawing/2014/main" id="{AE917A00-FF0E-454B-A944-77C154756971}"/>
              </a:ext>
            </a:extLst>
          </p:cNvPr>
          <p:cNvSpPr>
            <a:spLocks noGrp="1" noChangeAspect="1"/>
          </p:cNvSpPr>
          <p:nvPr>
            <p:ph type="pic" sz="quarter" idx="22" hasCustomPrompt="1"/>
          </p:nvPr>
        </p:nvSpPr>
        <p:spPr>
          <a:xfrm flipH="1">
            <a:off x="4819650" y="-10044"/>
            <a:ext cx="7372350" cy="6889957"/>
          </a:xfrm>
          <a:custGeom>
            <a:avLst/>
            <a:gdLst>
              <a:gd name="connsiteX0" fmla="*/ 0 w 7289800"/>
              <a:gd name="connsiteY0" fmla="*/ 6858000 h 6858000"/>
              <a:gd name="connsiteX1" fmla="*/ 1714500 w 7289800"/>
              <a:gd name="connsiteY1" fmla="*/ 0 h 6858000"/>
              <a:gd name="connsiteX2" fmla="*/ 7289800 w 7289800"/>
              <a:gd name="connsiteY2" fmla="*/ 0 h 6858000"/>
              <a:gd name="connsiteX3" fmla="*/ 5575300 w 7289800"/>
              <a:gd name="connsiteY3" fmla="*/ 6858000 h 6858000"/>
              <a:gd name="connsiteX4" fmla="*/ 0 w 7289800"/>
              <a:gd name="connsiteY4" fmla="*/ 6858000 h 6858000"/>
              <a:gd name="connsiteX0" fmla="*/ 0 w 7289800"/>
              <a:gd name="connsiteY0" fmla="*/ 6858000 h 6858000"/>
              <a:gd name="connsiteX1" fmla="*/ 1714500 w 7289800"/>
              <a:gd name="connsiteY1" fmla="*/ 0 h 6858000"/>
              <a:gd name="connsiteX2" fmla="*/ 7289800 w 7289800"/>
              <a:gd name="connsiteY2" fmla="*/ 0 h 6858000"/>
              <a:gd name="connsiteX3" fmla="*/ 4445000 w 7289800"/>
              <a:gd name="connsiteY3" fmla="*/ 6845300 h 6858000"/>
              <a:gd name="connsiteX4" fmla="*/ 0 w 7289800"/>
              <a:gd name="connsiteY4" fmla="*/ 6858000 h 6858000"/>
              <a:gd name="connsiteX0" fmla="*/ 0 w 7289800"/>
              <a:gd name="connsiteY0" fmla="*/ 6858000 h 6858000"/>
              <a:gd name="connsiteX1" fmla="*/ 0 w 7289800"/>
              <a:gd name="connsiteY1" fmla="*/ 12700 h 6858000"/>
              <a:gd name="connsiteX2" fmla="*/ 7289800 w 7289800"/>
              <a:gd name="connsiteY2" fmla="*/ 0 h 6858000"/>
              <a:gd name="connsiteX3" fmla="*/ 4445000 w 7289800"/>
              <a:gd name="connsiteY3" fmla="*/ 6845300 h 6858000"/>
              <a:gd name="connsiteX4" fmla="*/ 0 w 7289800"/>
              <a:gd name="connsiteY4" fmla="*/ 6858000 h 6858000"/>
              <a:gd name="connsiteX0" fmla="*/ 0 w 7315200"/>
              <a:gd name="connsiteY0" fmla="*/ 6845300 h 6845300"/>
              <a:gd name="connsiteX1" fmla="*/ 0 w 7315200"/>
              <a:gd name="connsiteY1" fmla="*/ 0 h 6845300"/>
              <a:gd name="connsiteX2" fmla="*/ 7315200 w 7315200"/>
              <a:gd name="connsiteY2" fmla="*/ 12700 h 6845300"/>
              <a:gd name="connsiteX3" fmla="*/ 4445000 w 7315200"/>
              <a:gd name="connsiteY3" fmla="*/ 6832600 h 6845300"/>
              <a:gd name="connsiteX4" fmla="*/ 0 w 7315200"/>
              <a:gd name="connsiteY4" fmla="*/ 6845300 h 6845300"/>
              <a:gd name="connsiteX0" fmla="*/ 0 w 7315200"/>
              <a:gd name="connsiteY0" fmla="*/ 6845300 h 6845300"/>
              <a:gd name="connsiteX1" fmla="*/ 0 w 7315200"/>
              <a:gd name="connsiteY1" fmla="*/ 0 h 6845300"/>
              <a:gd name="connsiteX2" fmla="*/ 7315200 w 7315200"/>
              <a:gd name="connsiteY2" fmla="*/ 12700 h 6845300"/>
              <a:gd name="connsiteX3" fmla="*/ 4445000 w 7315200"/>
              <a:gd name="connsiteY3" fmla="*/ 6832600 h 6845300"/>
              <a:gd name="connsiteX4" fmla="*/ 0 w 7315200"/>
              <a:gd name="connsiteY4" fmla="*/ 6845300 h 6845300"/>
              <a:gd name="connsiteX0" fmla="*/ 0 w 7315200"/>
              <a:gd name="connsiteY0" fmla="*/ 6855253 h 6855253"/>
              <a:gd name="connsiteX1" fmla="*/ 0 w 7315200"/>
              <a:gd name="connsiteY1" fmla="*/ 9953 h 6855253"/>
              <a:gd name="connsiteX2" fmla="*/ 7315200 w 7315200"/>
              <a:gd name="connsiteY2" fmla="*/ 0 h 6855253"/>
              <a:gd name="connsiteX3" fmla="*/ 4445000 w 7315200"/>
              <a:gd name="connsiteY3" fmla="*/ 6842553 h 6855253"/>
              <a:gd name="connsiteX4" fmla="*/ 0 w 7315200"/>
              <a:gd name="connsiteY4" fmla="*/ 6855253 h 685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0" h="6855253">
                <a:moveTo>
                  <a:pt x="0" y="6855253"/>
                </a:moveTo>
                <a:lnTo>
                  <a:pt x="0" y="9953"/>
                </a:lnTo>
                <a:lnTo>
                  <a:pt x="7315200" y="0"/>
                </a:lnTo>
                <a:lnTo>
                  <a:pt x="4445000" y="6842553"/>
                </a:lnTo>
                <a:lnTo>
                  <a:pt x="0" y="6855253"/>
                </a:lnTo>
                <a:close/>
              </a:path>
            </a:pathLst>
          </a:custGeom>
        </p:spPr>
        <p:txBody>
          <a:bodyPr/>
          <a:lstStyle>
            <a:lvl1pPr marL="0" indent="0">
              <a:buFontTx/>
              <a:buNone/>
              <a:defRPr/>
            </a:lvl1pPr>
          </a:lstStyle>
          <a:p>
            <a:r>
              <a:rPr lang="sv-SE"/>
              <a:t> </a:t>
            </a:r>
          </a:p>
        </p:txBody>
      </p:sp>
      <p:sp>
        <p:nvSpPr>
          <p:cNvPr id="2" name="Rubrik 1"/>
          <p:cNvSpPr>
            <a:spLocks noGrp="1"/>
          </p:cNvSpPr>
          <p:nvPr>
            <p:ph type="title" hasCustomPrompt="1"/>
          </p:nvPr>
        </p:nvSpPr>
        <p:spPr>
          <a:xfrm>
            <a:off x="731038" y="3429000"/>
            <a:ext cx="5887970" cy="1472609"/>
          </a:xfrm>
        </p:spPr>
        <p:txBody>
          <a:bodyPr anchor="t" anchorCtr="0"/>
          <a:lstStyle>
            <a:lvl1pPr algn="l">
              <a:defRPr sz="5600" baseline="0"/>
            </a:lvl1pPr>
          </a:lstStyle>
          <a:p>
            <a:r>
              <a:rPr lang="sv-SE"/>
              <a:t>Rubrik på en rad</a:t>
            </a:r>
          </a:p>
        </p:txBody>
      </p:sp>
      <p:sp>
        <p:nvSpPr>
          <p:cNvPr id="5" name="Platshållare för text 13">
            <a:extLst>
              <a:ext uri="{FF2B5EF4-FFF2-40B4-BE49-F238E27FC236}">
                <a16:creationId xmlns:a16="http://schemas.microsoft.com/office/drawing/2014/main" id="{3561A369-9DC3-4967-9A5A-3F33C8D0CB29}"/>
              </a:ext>
            </a:extLst>
          </p:cNvPr>
          <p:cNvSpPr>
            <a:spLocks noGrp="1"/>
          </p:cNvSpPr>
          <p:nvPr>
            <p:ph type="body" sz="quarter" idx="14" hasCustomPrompt="1"/>
          </p:nvPr>
        </p:nvSpPr>
        <p:spPr>
          <a:xfrm>
            <a:off x="10505130" y="6351156"/>
            <a:ext cx="1332607" cy="155954"/>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213495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ollage 6 bilder">
    <p:bg>
      <p:bgPr>
        <a:solidFill>
          <a:schemeClr val="bg1"/>
        </a:solidFill>
        <a:effectLst/>
      </p:bgPr>
    </p:bg>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AB32E5E4-DB07-442F-BAD5-04166685E073}"/>
              </a:ext>
            </a:extLst>
          </p:cNvPr>
          <p:cNvSpPr>
            <a:spLocks noGrp="1"/>
          </p:cNvSpPr>
          <p:nvPr>
            <p:ph type="pic" sz="quarter" idx="13" hasCustomPrompt="1"/>
          </p:nvPr>
        </p:nvSpPr>
        <p:spPr>
          <a:xfrm>
            <a:off x="714375" y="1554480"/>
            <a:ext cx="2616200" cy="2061214"/>
          </a:xfrm>
        </p:spPr>
        <p:txBody>
          <a:bodyPr>
            <a:normAutofit/>
          </a:bodyPr>
          <a:lstStyle>
            <a:lvl1pPr marL="0" indent="0">
              <a:buFontTx/>
              <a:buNone/>
              <a:defRPr sz="1400"/>
            </a:lvl1pPr>
          </a:lstStyle>
          <a:p>
            <a:r>
              <a:rPr lang="sv-SE"/>
              <a:t>Klicka på ikonen för att infoga bild</a:t>
            </a:r>
          </a:p>
        </p:txBody>
      </p:sp>
      <p:sp>
        <p:nvSpPr>
          <p:cNvPr id="15" name="Platshållare för bild 9">
            <a:extLst>
              <a:ext uri="{FF2B5EF4-FFF2-40B4-BE49-F238E27FC236}">
                <a16:creationId xmlns:a16="http://schemas.microsoft.com/office/drawing/2014/main" id="{BF436458-17E3-41F7-B743-C637D1AEBA22}"/>
              </a:ext>
            </a:extLst>
          </p:cNvPr>
          <p:cNvSpPr>
            <a:spLocks noGrp="1"/>
          </p:cNvSpPr>
          <p:nvPr>
            <p:ph type="pic" sz="quarter" idx="14" hasCustomPrompt="1"/>
          </p:nvPr>
        </p:nvSpPr>
        <p:spPr>
          <a:xfrm>
            <a:off x="8843964" y="1554480"/>
            <a:ext cx="2616200" cy="2061214"/>
          </a:xfrm>
        </p:spPr>
        <p:txBody>
          <a:bodyPr>
            <a:normAutofit/>
          </a:bodyPr>
          <a:lstStyle>
            <a:lvl1pPr marL="0" indent="0">
              <a:buFontTx/>
              <a:buNone/>
              <a:defRPr sz="1400"/>
            </a:lvl1pPr>
          </a:lstStyle>
          <a:p>
            <a:r>
              <a:rPr lang="sv-SE"/>
              <a:t>Klicka på ikonen för att infoga bild</a:t>
            </a:r>
          </a:p>
        </p:txBody>
      </p:sp>
      <p:sp>
        <p:nvSpPr>
          <p:cNvPr id="16" name="Platshållare för bild 9">
            <a:extLst>
              <a:ext uri="{FF2B5EF4-FFF2-40B4-BE49-F238E27FC236}">
                <a16:creationId xmlns:a16="http://schemas.microsoft.com/office/drawing/2014/main" id="{5F97E123-216C-4649-9D8A-4EC0ADDE211E}"/>
              </a:ext>
            </a:extLst>
          </p:cNvPr>
          <p:cNvSpPr>
            <a:spLocks noGrp="1"/>
          </p:cNvSpPr>
          <p:nvPr>
            <p:ph type="pic" sz="quarter" idx="15" hasCustomPrompt="1"/>
          </p:nvPr>
        </p:nvSpPr>
        <p:spPr>
          <a:xfrm>
            <a:off x="8843964" y="3909870"/>
            <a:ext cx="2616200" cy="2061214"/>
          </a:xfrm>
        </p:spPr>
        <p:txBody>
          <a:bodyPr/>
          <a:lstStyle>
            <a:lvl1pPr marL="0" indent="0">
              <a:buFontTx/>
              <a:buNone/>
              <a:defRPr sz="1400"/>
            </a:lvl1pPr>
          </a:lstStyle>
          <a:p>
            <a:r>
              <a:rPr lang="sv-SE"/>
              <a:t>Klicka på ikonen för att infoga bild</a:t>
            </a:r>
          </a:p>
        </p:txBody>
      </p:sp>
      <p:sp>
        <p:nvSpPr>
          <p:cNvPr id="19" name="Platshållare för bild 9">
            <a:extLst>
              <a:ext uri="{FF2B5EF4-FFF2-40B4-BE49-F238E27FC236}">
                <a16:creationId xmlns:a16="http://schemas.microsoft.com/office/drawing/2014/main" id="{990A8E63-98B2-45B1-BFF7-A736FF8ADDF8}"/>
              </a:ext>
            </a:extLst>
          </p:cNvPr>
          <p:cNvSpPr>
            <a:spLocks noGrp="1"/>
          </p:cNvSpPr>
          <p:nvPr>
            <p:ph type="pic" sz="quarter" idx="16" hasCustomPrompt="1"/>
          </p:nvPr>
        </p:nvSpPr>
        <p:spPr>
          <a:xfrm>
            <a:off x="5962184" y="3909870"/>
            <a:ext cx="2616200" cy="2061214"/>
          </a:xfrm>
        </p:spPr>
        <p:txBody>
          <a:bodyPr/>
          <a:lstStyle>
            <a:lvl1pPr marL="0" indent="0">
              <a:buFontTx/>
              <a:buNone/>
              <a:defRPr sz="1400"/>
            </a:lvl1pPr>
          </a:lstStyle>
          <a:p>
            <a:r>
              <a:rPr lang="sv-SE"/>
              <a:t>Klicka på ikonen för att infoga bild</a:t>
            </a:r>
          </a:p>
        </p:txBody>
      </p:sp>
      <p:sp>
        <p:nvSpPr>
          <p:cNvPr id="20" name="Platshållare för bild 9">
            <a:extLst>
              <a:ext uri="{FF2B5EF4-FFF2-40B4-BE49-F238E27FC236}">
                <a16:creationId xmlns:a16="http://schemas.microsoft.com/office/drawing/2014/main" id="{E6569798-608F-4AD1-81E5-A128EF9E3D83}"/>
              </a:ext>
            </a:extLst>
          </p:cNvPr>
          <p:cNvSpPr>
            <a:spLocks noGrp="1"/>
          </p:cNvSpPr>
          <p:nvPr>
            <p:ph type="pic" sz="quarter" idx="17" hasCustomPrompt="1"/>
          </p:nvPr>
        </p:nvSpPr>
        <p:spPr>
          <a:xfrm>
            <a:off x="714375" y="3909870"/>
            <a:ext cx="4982230" cy="2061214"/>
          </a:xfrm>
        </p:spPr>
        <p:txBody>
          <a:bodyPr/>
          <a:lstStyle>
            <a:lvl1pPr marL="0" indent="0">
              <a:buFontTx/>
              <a:buNone/>
              <a:defRPr sz="1400"/>
            </a:lvl1pPr>
          </a:lstStyle>
          <a:p>
            <a:r>
              <a:rPr lang="sv-SE"/>
              <a:t>Klicka på ikonen för att infoga bild</a:t>
            </a:r>
          </a:p>
        </p:txBody>
      </p:sp>
      <p:sp>
        <p:nvSpPr>
          <p:cNvPr id="21" name="Platshållare för bild 9">
            <a:extLst>
              <a:ext uri="{FF2B5EF4-FFF2-40B4-BE49-F238E27FC236}">
                <a16:creationId xmlns:a16="http://schemas.microsoft.com/office/drawing/2014/main" id="{FBD1DA46-9854-49C8-AC48-095F3907F051}"/>
              </a:ext>
            </a:extLst>
          </p:cNvPr>
          <p:cNvSpPr>
            <a:spLocks noGrp="1"/>
          </p:cNvSpPr>
          <p:nvPr>
            <p:ph type="pic" sz="quarter" idx="18" hasCustomPrompt="1"/>
          </p:nvPr>
        </p:nvSpPr>
        <p:spPr>
          <a:xfrm>
            <a:off x="3596154" y="1554480"/>
            <a:ext cx="4982230" cy="2061214"/>
          </a:xfrm>
        </p:spPr>
        <p:txBody>
          <a:bodyPr/>
          <a:lstStyle>
            <a:lvl1pPr marL="0" indent="0">
              <a:buFontTx/>
              <a:buNone/>
              <a:defRPr sz="1400"/>
            </a:lvl1pPr>
          </a:lstStyle>
          <a:p>
            <a:r>
              <a:rPr lang="sv-SE"/>
              <a:t>Klicka på ikonen för att infoga bild</a:t>
            </a:r>
          </a:p>
        </p:txBody>
      </p:sp>
      <p:sp>
        <p:nvSpPr>
          <p:cNvPr id="13" name="Rubrik 12">
            <a:extLst>
              <a:ext uri="{FF2B5EF4-FFF2-40B4-BE49-F238E27FC236}">
                <a16:creationId xmlns:a16="http://schemas.microsoft.com/office/drawing/2014/main" id="{8C375DCE-17DE-45ED-AD5A-F0F2B7711D9D}"/>
              </a:ext>
            </a:extLst>
          </p:cNvPr>
          <p:cNvSpPr>
            <a:spLocks noGrp="1"/>
          </p:cNvSpPr>
          <p:nvPr>
            <p:ph type="title" hasCustomPrompt="1"/>
          </p:nvPr>
        </p:nvSpPr>
        <p:spPr>
          <a:xfrm>
            <a:off x="927100" y="549275"/>
            <a:ext cx="10337800" cy="612775"/>
          </a:xfrm>
        </p:spPr>
        <p:txBody>
          <a:bodyPr/>
          <a:lstStyle>
            <a:lvl1pPr algn="ctr">
              <a:defRPr sz="5600" baseline="0"/>
            </a:lvl1pPr>
          </a:lstStyle>
          <a:p>
            <a:r>
              <a:rPr lang="sv-SE"/>
              <a:t>Klicka för att skriva rubrik</a:t>
            </a:r>
          </a:p>
        </p:txBody>
      </p:sp>
      <p:sp>
        <p:nvSpPr>
          <p:cNvPr id="5" name="Platshållare för datum 4">
            <a:extLst>
              <a:ext uri="{FF2B5EF4-FFF2-40B4-BE49-F238E27FC236}">
                <a16:creationId xmlns:a16="http://schemas.microsoft.com/office/drawing/2014/main" id="{D92C2D38-E3F3-48C8-9079-0BE5EB70AC3F}"/>
              </a:ext>
            </a:extLst>
          </p:cNvPr>
          <p:cNvSpPr>
            <a:spLocks noGrp="1"/>
          </p:cNvSpPr>
          <p:nvPr>
            <p:ph type="dt" sz="half" idx="19"/>
          </p:nvPr>
        </p:nvSpPr>
        <p:spPr/>
        <p:txBody>
          <a:bodyPr/>
          <a:lstStyle/>
          <a:p>
            <a:r>
              <a:rPr lang="sv-SE">
                <a:solidFill>
                  <a:schemeClr val="tx1"/>
                </a:solidFill>
              </a:rPr>
              <a:t>201x-xx-xx</a:t>
            </a:r>
          </a:p>
        </p:txBody>
      </p:sp>
      <p:sp>
        <p:nvSpPr>
          <p:cNvPr id="6" name="Platshållare för sidfot 5">
            <a:extLst>
              <a:ext uri="{FF2B5EF4-FFF2-40B4-BE49-F238E27FC236}">
                <a16:creationId xmlns:a16="http://schemas.microsoft.com/office/drawing/2014/main" id="{F36A126D-C02C-47F7-9F0A-31D811AB3757}"/>
              </a:ext>
            </a:extLst>
          </p:cNvPr>
          <p:cNvSpPr>
            <a:spLocks noGrp="1"/>
          </p:cNvSpPr>
          <p:nvPr>
            <p:ph type="ftr" sz="quarter" idx="20"/>
          </p:nvPr>
        </p:nvSpPr>
        <p:spPr/>
        <p:txBody>
          <a:bodyPr/>
          <a:lstStyle/>
          <a:p>
            <a:r>
              <a:rPr lang="sv-SE"/>
              <a:t>Sidfot om man väljer att infoga en sådan i sin presentation</a:t>
            </a:r>
          </a:p>
        </p:txBody>
      </p:sp>
      <p:sp>
        <p:nvSpPr>
          <p:cNvPr id="7" name="Platshållare för bildnummer 6">
            <a:extLst>
              <a:ext uri="{FF2B5EF4-FFF2-40B4-BE49-F238E27FC236}">
                <a16:creationId xmlns:a16="http://schemas.microsoft.com/office/drawing/2014/main" id="{C71EDEDD-29B7-4183-B9F7-1CCC6B39A1BE}"/>
              </a:ext>
            </a:extLst>
          </p:cNvPr>
          <p:cNvSpPr>
            <a:spLocks noGrp="1"/>
          </p:cNvSpPr>
          <p:nvPr>
            <p:ph type="sldNum" sz="quarter" idx="21"/>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289775550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e bild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14375" y="537366"/>
            <a:ext cx="10748483" cy="612775"/>
          </a:xfrm>
        </p:spPr>
        <p:txBody>
          <a:bodyPr/>
          <a:lstStyle>
            <a:lvl1pPr algn="ctr">
              <a:defRPr spc="50" baseline="0"/>
            </a:lvl1pPr>
          </a:lstStyle>
          <a:p>
            <a:r>
              <a:rPr lang="sv-SE"/>
              <a:t>Rubrik på en rad</a:t>
            </a:r>
          </a:p>
        </p:txBody>
      </p:sp>
      <p:sp>
        <p:nvSpPr>
          <p:cNvPr id="11" name="Platshållare för bild 10">
            <a:extLst>
              <a:ext uri="{FF2B5EF4-FFF2-40B4-BE49-F238E27FC236}">
                <a16:creationId xmlns:a16="http://schemas.microsoft.com/office/drawing/2014/main" id="{06CC494A-DC83-40E6-90A2-EDCE0AAAC7D0}"/>
              </a:ext>
            </a:extLst>
          </p:cNvPr>
          <p:cNvSpPr>
            <a:spLocks noGrp="1"/>
          </p:cNvSpPr>
          <p:nvPr>
            <p:ph type="pic" sz="quarter" idx="21" hasCustomPrompt="1"/>
          </p:nvPr>
        </p:nvSpPr>
        <p:spPr>
          <a:xfrm>
            <a:off x="714375" y="2337558"/>
            <a:ext cx="3310615" cy="2034436"/>
          </a:xfrm>
          <a:noFill/>
        </p:spPr>
        <p:txBody>
          <a:bodyPr/>
          <a:lstStyle>
            <a:lvl1pPr marL="0" indent="0">
              <a:buFontTx/>
              <a:buNone/>
              <a:defRPr/>
            </a:lvl1pPr>
          </a:lstStyle>
          <a:p>
            <a:r>
              <a:rPr lang="sv-SE"/>
              <a:t> </a:t>
            </a:r>
          </a:p>
        </p:txBody>
      </p:sp>
      <p:sp>
        <p:nvSpPr>
          <p:cNvPr id="21" name="Platshållare för text 8">
            <a:extLst>
              <a:ext uri="{FF2B5EF4-FFF2-40B4-BE49-F238E27FC236}">
                <a16:creationId xmlns:a16="http://schemas.microsoft.com/office/drawing/2014/main" id="{178DEFAB-2E96-40AB-AF9A-5C8EE351A97A}"/>
              </a:ext>
            </a:extLst>
          </p:cNvPr>
          <p:cNvSpPr>
            <a:spLocks noGrp="1"/>
          </p:cNvSpPr>
          <p:nvPr>
            <p:ph type="body" sz="quarter" idx="22" hasCustomPrompt="1"/>
          </p:nvPr>
        </p:nvSpPr>
        <p:spPr>
          <a:xfrm>
            <a:off x="714375" y="4678754"/>
            <a:ext cx="3310615" cy="339322"/>
          </a:xfrm>
        </p:spPr>
        <p:txBody>
          <a:bodyPr anchor="b" anchorCtr="0">
            <a:noAutofit/>
          </a:bodyPr>
          <a:lstStyle>
            <a:lvl1pPr marL="0" indent="0" algn="l">
              <a:lnSpc>
                <a:spcPct val="100000"/>
              </a:lnSpc>
              <a:spcBef>
                <a:spcPts val="0"/>
              </a:spcBef>
              <a:buFontTx/>
              <a:buNone/>
              <a:defRPr sz="2400" cap="all" spc="50" baseline="0">
                <a:solidFill>
                  <a:schemeClr val="tx1"/>
                </a:solidFill>
                <a:latin typeface="+mj-lt"/>
              </a:defRPr>
            </a:lvl1pPr>
          </a:lstStyle>
          <a:p>
            <a:pPr lvl="0"/>
            <a:r>
              <a:rPr lang="sv-SE"/>
              <a:t>Bildrubrik/ämne</a:t>
            </a:r>
          </a:p>
        </p:txBody>
      </p:sp>
      <p:sp>
        <p:nvSpPr>
          <p:cNvPr id="49" name="Platshållare för bild 10">
            <a:extLst>
              <a:ext uri="{FF2B5EF4-FFF2-40B4-BE49-F238E27FC236}">
                <a16:creationId xmlns:a16="http://schemas.microsoft.com/office/drawing/2014/main" id="{0D5D43B9-6BDC-4173-AEA3-39F4CFAD78FC}"/>
              </a:ext>
            </a:extLst>
          </p:cNvPr>
          <p:cNvSpPr>
            <a:spLocks noGrp="1"/>
          </p:cNvSpPr>
          <p:nvPr>
            <p:ph type="pic" sz="quarter" idx="25" hasCustomPrompt="1"/>
          </p:nvPr>
        </p:nvSpPr>
        <p:spPr>
          <a:xfrm>
            <a:off x="4439821" y="2337558"/>
            <a:ext cx="3310615" cy="2034436"/>
          </a:xfrm>
          <a:noFill/>
        </p:spPr>
        <p:txBody>
          <a:bodyPr/>
          <a:lstStyle>
            <a:lvl1pPr marL="0" indent="0">
              <a:buFontTx/>
              <a:buNone/>
              <a:defRPr/>
            </a:lvl1pPr>
          </a:lstStyle>
          <a:p>
            <a:r>
              <a:rPr lang="sv-SE"/>
              <a:t> </a:t>
            </a:r>
          </a:p>
        </p:txBody>
      </p:sp>
      <p:sp>
        <p:nvSpPr>
          <p:cNvPr id="50" name="Platshållare för text 8">
            <a:extLst>
              <a:ext uri="{FF2B5EF4-FFF2-40B4-BE49-F238E27FC236}">
                <a16:creationId xmlns:a16="http://schemas.microsoft.com/office/drawing/2014/main" id="{A04BDA9D-AC49-4271-98FD-0464B9895F5D}"/>
              </a:ext>
            </a:extLst>
          </p:cNvPr>
          <p:cNvSpPr>
            <a:spLocks noGrp="1"/>
          </p:cNvSpPr>
          <p:nvPr>
            <p:ph type="body" sz="quarter" idx="26" hasCustomPrompt="1"/>
          </p:nvPr>
        </p:nvSpPr>
        <p:spPr>
          <a:xfrm>
            <a:off x="4439821" y="4678754"/>
            <a:ext cx="3310615" cy="339322"/>
          </a:xfrm>
        </p:spPr>
        <p:txBody>
          <a:bodyPr anchor="b" anchorCtr="0">
            <a:noAutofit/>
          </a:bodyPr>
          <a:lstStyle>
            <a:lvl1pPr marL="0" indent="0" algn="l">
              <a:lnSpc>
                <a:spcPct val="100000"/>
              </a:lnSpc>
              <a:spcBef>
                <a:spcPts val="0"/>
              </a:spcBef>
              <a:buFontTx/>
              <a:buNone/>
              <a:defRPr sz="2400" cap="all" spc="50" baseline="0">
                <a:solidFill>
                  <a:schemeClr val="tx1"/>
                </a:solidFill>
                <a:latin typeface="+mj-lt"/>
              </a:defRPr>
            </a:lvl1pPr>
          </a:lstStyle>
          <a:p>
            <a:pPr lvl="0"/>
            <a:r>
              <a:rPr lang="sv-SE"/>
              <a:t>Bildrubrik/ämne</a:t>
            </a:r>
          </a:p>
        </p:txBody>
      </p:sp>
      <p:sp>
        <p:nvSpPr>
          <p:cNvPr id="53" name="Platshållare för bild 10">
            <a:extLst>
              <a:ext uri="{FF2B5EF4-FFF2-40B4-BE49-F238E27FC236}">
                <a16:creationId xmlns:a16="http://schemas.microsoft.com/office/drawing/2014/main" id="{12CD6701-123C-4587-8AA5-4C1A8A4EC5EF}"/>
              </a:ext>
            </a:extLst>
          </p:cNvPr>
          <p:cNvSpPr>
            <a:spLocks noGrp="1"/>
          </p:cNvSpPr>
          <p:nvPr>
            <p:ph type="pic" sz="quarter" idx="29" hasCustomPrompt="1"/>
          </p:nvPr>
        </p:nvSpPr>
        <p:spPr>
          <a:xfrm>
            <a:off x="8152246" y="2337558"/>
            <a:ext cx="3310615" cy="2034436"/>
          </a:xfrm>
          <a:noFill/>
        </p:spPr>
        <p:txBody>
          <a:bodyPr/>
          <a:lstStyle>
            <a:lvl1pPr marL="0" indent="0">
              <a:buFontTx/>
              <a:buNone/>
              <a:defRPr/>
            </a:lvl1pPr>
          </a:lstStyle>
          <a:p>
            <a:r>
              <a:rPr lang="sv-SE"/>
              <a:t> </a:t>
            </a:r>
          </a:p>
        </p:txBody>
      </p:sp>
      <p:sp>
        <p:nvSpPr>
          <p:cNvPr id="54" name="Platshållare för text 8">
            <a:extLst>
              <a:ext uri="{FF2B5EF4-FFF2-40B4-BE49-F238E27FC236}">
                <a16:creationId xmlns:a16="http://schemas.microsoft.com/office/drawing/2014/main" id="{A999D5EC-3F8F-4376-8E18-E8616843BADC}"/>
              </a:ext>
            </a:extLst>
          </p:cNvPr>
          <p:cNvSpPr>
            <a:spLocks noGrp="1"/>
          </p:cNvSpPr>
          <p:nvPr>
            <p:ph type="body" sz="quarter" idx="30" hasCustomPrompt="1"/>
          </p:nvPr>
        </p:nvSpPr>
        <p:spPr>
          <a:xfrm>
            <a:off x="8152246" y="4678754"/>
            <a:ext cx="3310615" cy="339322"/>
          </a:xfrm>
        </p:spPr>
        <p:txBody>
          <a:bodyPr anchor="b" anchorCtr="0">
            <a:noAutofit/>
          </a:bodyPr>
          <a:lstStyle>
            <a:lvl1pPr marL="0" indent="0" algn="l">
              <a:lnSpc>
                <a:spcPct val="100000"/>
              </a:lnSpc>
              <a:spcBef>
                <a:spcPts val="0"/>
              </a:spcBef>
              <a:buFontTx/>
              <a:buNone/>
              <a:defRPr sz="2400" cap="all" spc="50" baseline="0">
                <a:solidFill>
                  <a:schemeClr val="tx1"/>
                </a:solidFill>
                <a:latin typeface="+mj-lt"/>
              </a:defRPr>
            </a:lvl1pPr>
          </a:lstStyle>
          <a:p>
            <a:pPr lvl="0"/>
            <a:r>
              <a:rPr lang="sv-SE"/>
              <a:t>Bildrubrik/ämne</a:t>
            </a:r>
          </a:p>
        </p:txBody>
      </p:sp>
      <p:sp>
        <p:nvSpPr>
          <p:cNvPr id="5" name="Platshållare för datum 4">
            <a:extLst>
              <a:ext uri="{FF2B5EF4-FFF2-40B4-BE49-F238E27FC236}">
                <a16:creationId xmlns:a16="http://schemas.microsoft.com/office/drawing/2014/main" id="{80D99473-CB6A-46F7-BB67-A71D63D3D5AE}"/>
              </a:ext>
            </a:extLst>
          </p:cNvPr>
          <p:cNvSpPr>
            <a:spLocks noGrp="1"/>
          </p:cNvSpPr>
          <p:nvPr>
            <p:ph type="dt" sz="half" idx="32"/>
          </p:nvPr>
        </p:nvSpPr>
        <p:spPr/>
        <p:txBody>
          <a:bodyPr/>
          <a:lstStyle/>
          <a:p>
            <a:r>
              <a:rPr lang="sv-SE">
                <a:solidFill>
                  <a:schemeClr val="tx1"/>
                </a:solidFill>
              </a:rPr>
              <a:t>201x-xx-xx</a:t>
            </a:r>
          </a:p>
        </p:txBody>
      </p:sp>
      <p:sp>
        <p:nvSpPr>
          <p:cNvPr id="6" name="Platshållare för sidfot 5">
            <a:extLst>
              <a:ext uri="{FF2B5EF4-FFF2-40B4-BE49-F238E27FC236}">
                <a16:creationId xmlns:a16="http://schemas.microsoft.com/office/drawing/2014/main" id="{19AEBF39-BCA0-4E5D-9739-4997702E8A2D}"/>
              </a:ext>
            </a:extLst>
          </p:cNvPr>
          <p:cNvSpPr>
            <a:spLocks noGrp="1"/>
          </p:cNvSpPr>
          <p:nvPr>
            <p:ph type="ftr" sz="quarter" idx="33"/>
          </p:nvPr>
        </p:nvSpPr>
        <p:spPr/>
        <p:txBody>
          <a:bodyPr/>
          <a:lstStyle/>
          <a:p>
            <a:r>
              <a:rPr lang="sv-SE"/>
              <a:t>Sidfot om man väljer att infoga en sådan i sin presentation</a:t>
            </a:r>
          </a:p>
        </p:txBody>
      </p:sp>
      <p:sp>
        <p:nvSpPr>
          <p:cNvPr id="7" name="Platshållare för bildnummer 6">
            <a:extLst>
              <a:ext uri="{FF2B5EF4-FFF2-40B4-BE49-F238E27FC236}">
                <a16:creationId xmlns:a16="http://schemas.microsoft.com/office/drawing/2014/main" id="{8217FB36-D71A-4D09-A8B5-6FC5121F32C7}"/>
              </a:ext>
            </a:extLst>
          </p:cNvPr>
          <p:cNvSpPr>
            <a:spLocks noGrp="1"/>
          </p:cNvSpPr>
          <p:nvPr>
            <p:ph type="sldNum" sz="quarter" idx="34"/>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1880745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itat och bild">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17237" y="1685826"/>
            <a:ext cx="4594992" cy="3397514"/>
          </a:xfrm>
        </p:spPr>
        <p:txBody>
          <a:bodyPr anchor="t" anchorCtr="0"/>
          <a:lstStyle>
            <a:lvl1pPr algn="l">
              <a:lnSpc>
                <a:spcPct val="80000"/>
              </a:lnSpc>
              <a:defRPr sz="4800" cap="none" spc="50" baseline="0">
                <a:solidFill>
                  <a:schemeClr val="tx1"/>
                </a:solidFill>
              </a:defRPr>
            </a:lvl1pPr>
          </a:lstStyle>
          <a:p>
            <a:r>
              <a:rPr lang="sv-SE"/>
              <a:t>Här skriver jag ett citat som passar min presentation</a:t>
            </a:r>
          </a:p>
        </p:txBody>
      </p:sp>
      <p:sp>
        <p:nvSpPr>
          <p:cNvPr id="3" name="Platshållare för text 2"/>
          <p:cNvSpPr>
            <a:spLocks noGrp="1"/>
          </p:cNvSpPr>
          <p:nvPr>
            <p:ph type="body" idx="1" hasCustomPrompt="1"/>
          </p:nvPr>
        </p:nvSpPr>
        <p:spPr>
          <a:xfrm>
            <a:off x="714375" y="5396564"/>
            <a:ext cx="4597854" cy="480362"/>
          </a:xfrm>
        </p:spPr>
        <p:txBody>
          <a:bodyPr>
            <a:noAutofit/>
          </a:bodyPr>
          <a:lstStyle>
            <a:lvl1pPr marL="0" indent="0" algn="l">
              <a:buNone/>
              <a:defRPr sz="20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Citat namn</a:t>
            </a:r>
          </a:p>
          <a:p>
            <a:pPr lvl="0"/>
            <a:endParaRPr lang="sv-SE"/>
          </a:p>
        </p:txBody>
      </p:sp>
      <p:sp>
        <p:nvSpPr>
          <p:cNvPr id="12" name="textruta 11">
            <a:extLst>
              <a:ext uri="{FF2B5EF4-FFF2-40B4-BE49-F238E27FC236}">
                <a16:creationId xmlns:a16="http://schemas.microsoft.com/office/drawing/2014/main" id="{3C1C0121-60AC-47FA-9F3D-928FDDB6D815}"/>
              </a:ext>
            </a:extLst>
          </p:cNvPr>
          <p:cNvSpPr txBox="1"/>
          <p:nvPr userDrawn="1"/>
        </p:nvSpPr>
        <p:spPr>
          <a:xfrm>
            <a:off x="553640" y="-156542"/>
            <a:ext cx="1197769" cy="3154710"/>
          </a:xfrm>
          <a:prstGeom prst="rect">
            <a:avLst/>
          </a:prstGeom>
          <a:noFill/>
        </p:spPr>
        <p:txBody>
          <a:bodyPr wrap="square" lIns="0" rIns="0" rtlCol="0">
            <a:spAutoFit/>
          </a:bodyPr>
          <a:lstStyle/>
          <a:p>
            <a:r>
              <a:rPr lang="sv-SE" sz="19900">
                <a:solidFill>
                  <a:schemeClr val="tx1"/>
                </a:solidFill>
                <a:latin typeface="+mj-lt"/>
              </a:rPr>
              <a:t>”</a:t>
            </a:r>
          </a:p>
        </p:txBody>
      </p:sp>
      <p:sp>
        <p:nvSpPr>
          <p:cNvPr id="11" name="Platshållare för bild 10">
            <a:extLst>
              <a:ext uri="{FF2B5EF4-FFF2-40B4-BE49-F238E27FC236}">
                <a16:creationId xmlns:a16="http://schemas.microsoft.com/office/drawing/2014/main" id="{E3B12A66-0332-4C76-A07F-F46BE0CF4C48}"/>
              </a:ext>
            </a:extLst>
          </p:cNvPr>
          <p:cNvSpPr>
            <a:spLocks noGrp="1"/>
          </p:cNvSpPr>
          <p:nvPr>
            <p:ph type="pic" sz="quarter" idx="13" hasCustomPrompt="1"/>
          </p:nvPr>
        </p:nvSpPr>
        <p:spPr>
          <a:xfrm>
            <a:off x="6096000" y="-4749"/>
            <a:ext cx="6096000" cy="6858000"/>
          </a:xfrm>
        </p:spPr>
        <p:txBody>
          <a:bodyPr/>
          <a:lstStyle>
            <a:lvl1pPr marL="0" indent="0">
              <a:buFontTx/>
              <a:buNone/>
              <a:defRPr/>
            </a:lvl1pPr>
          </a:lstStyle>
          <a:p>
            <a:r>
              <a:rPr lang="sv-SE"/>
              <a:t> </a:t>
            </a:r>
          </a:p>
        </p:txBody>
      </p:sp>
      <p:sp>
        <p:nvSpPr>
          <p:cNvPr id="7" name="Platshållare för datum 6">
            <a:extLst>
              <a:ext uri="{FF2B5EF4-FFF2-40B4-BE49-F238E27FC236}">
                <a16:creationId xmlns:a16="http://schemas.microsoft.com/office/drawing/2014/main" id="{E36EA41E-7D41-4667-A7A0-90604742235C}"/>
              </a:ext>
            </a:extLst>
          </p:cNvPr>
          <p:cNvSpPr>
            <a:spLocks noGrp="1"/>
          </p:cNvSpPr>
          <p:nvPr>
            <p:ph type="dt" sz="half" idx="14"/>
          </p:nvPr>
        </p:nvSpPr>
        <p:spPr/>
        <p:txBody>
          <a:bodyPr/>
          <a:lstStyle/>
          <a:p>
            <a:r>
              <a:rPr lang="sv-SE">
                <a:solidFill>
                  <a:schemeClr val="tx1"/>
                </a:solidFill>
              </a:rPr>
              <a:t>201x-xx-xx</a:t>
            </a:r>
          </a:p>
        </p:txBody>
      </p:sp>
      <p:sp>
        <p:nvSpPr>
          <p:cNvPr id="8" name="Platshållare för sidfot 7">
            <a:extLst>
              <a:ext uri="{FF2B5EF4-FFF2-40B4-BE49-F238E27FC236}">
                <a16:creationId xmlns:a16="http://schemas.microsoft.com/office/drawing/2014/main" id="{CA328711-C5AA-44BB-B264-57911D758B95}"/>
              </a:ext>
            </a:extLst>
          </p:cNvPr>
          <p:cNvSpPr>
            <a:spLocks noGrp="1"/>
          </p:cNvSpPr>
          <p:nvPr>
            <p:ph type="ftr" sz="quarter" idx="15"/>
          </p:nvPr>
        </p:nvSpPr>
        <p:spPr/>
        <p:txBody>
          <a:bodyPr/>
          <a:lstStyle/>
          <a:p>
            <a:r>
              <a:rPr lang="sv-SE"/>
              <a:t>Sidfot om man väljer att infoga en sådan i sin presentation</a:t>
            </a:r>
          </a:p>
        </p:txBody>
      </p:sp>
      <p:sp>
        <p:nvSpPr>
          <p:cNvPr id="9" name="Platshållare för bildnummer 8">
            <a:extLst>
              <a:ext uri="{FF2B5EF4-FFF2-40B4-BE49-F238E27FC236}">
                <a16:creationId xmlns:a16="http://schemas.microsoft.com/office/drawing/2014/main" id="{6968909E-9148-4959-87F8-16BDC62C242B}"/>
              </a:ext>
            </a:extLst>
          </p:cNvPr>
          <p:cNvSpPr>
            <a:spLocks noGrp="1"/>
          </p:cNvSpPr>
          <p:nvPr>
            <p:ph type="sldNum" sz="quarter" idx="16"/>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139820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Årshjul">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77796" y="537366"/>
            <a:ext cx="9247354" cy="612775"/>
          </a:xfrm>
        </p:spPr>
        <p:txBody>
          <a:bodyPr/>
          <a:lstStyle>
            <a:lvl1pPr algn="ctr">
              <a:defRPr baseline="0"/>
            </a:lvl1pPr>
          </a:lstStyle>
          <a:p>
            <a:r>
              <a:rPr lang="sv-SE"/>
              <a:t>Rubrik på en rad</a:t>
            </a:r>
          </a:p>
        </p:txBody>
      </p:sp>
      <p:sp>
        <p:nvSpPr>
          <p:cNvPr id="9" name="Platshållare för text 8">
            <a:extLst>
              <a:ext uri="{FF2B5EF4-FFF2-40B4-BE49-F238E27FC236}">
                <a16:creationId xmlns:a16="http://schemas.microsoft.com/office/drawing/2014/main" id="{B4684522-490C-48AF-9B01-0C2B62EDEFA2}"/>
              </a:ext>
            </a:extLst>
          </p:cNvPr>
          <p:cNvSpPr>
            <a:spLocks noGrp="1"/>
          </p:cNvSpPr>
          <p:nvPr>
            <p:ph type="body" sz="quarter" idx="15" hasCustomPrompt="1"/>
          </p:nvPr>
        </p:nvSpPr>
        <p:spPr>
          <a:xfrm>
            <a:off x="717237" y="3857625"/>
            <a:ext cx="3038400" cy="419100"/>
          </a:xfrm>
        </p:spPr>
        <p:txBody>
          <a:bodyPr anchor="b" anchorCtr="0">
            <a:noAutofit/>
          </a:bodyPr>
          <a:lstStyle>
            <a:lvl1pPr marL="0" indent="0">
              <a:lnSpc>
                <a:spcPct val="100000"/>
              </a:lnSpc>
              <a:spcBef>
                <a:spcPts val="0"/>
              </a:spcBef>
              <a:buFontTx/>
              <a:buNone/>
              <a:defRPr sz="3200" spc="50" baseline="0">
                <a:solidFill>
                  <a:schemeClr val="tx1"/>
                </a:solidFill>
                <a:latin typeface="+mj-lt"/>
              </a:defRPr>
            </a:lvl1pPr>
          </a:lstStyle>
          <a:p>
            <a:pPr lvl="0"/>
            <a:r>
              <a:rPr lang="sv-SE"/>
              <a:t>Händelse</a:t>
            </a:r>
          </a:p>
        </p:txBody>
      </p:sp>
      <p:sp>
        <p:nvSpPr>
          <p:cNvPr id="25" name="Platshållare för text 8">
            <a:extLst>
              <a:ext uri="{FF2B5EF4-FFF2-40B4-BE49-F238E27FC236}">
                <a16:creationId xmlns:a16="http://schemas.microsoft.com/office/drawing/2014/main" id="{6E6515CA-C712-40C0-BD6C-C7143988DA9E}"/>
              </a:ext>
            </a:extLst>
          </p:cNvPr>
          <p:cNvSpPr>
            <a:spLocks noGrp="1"/>
          </p:cNvSpPr>
          <p:nvPr>
            <p:ph type="body" sz="quarter" idx="19" hasCustomPrompt="1"/>
          </p:nvPr>
        </p:nvSpPr>
        <p:spPr>
          <a:xfrm>
            <a:off x="8423279" y="1426370"/>
            <a:ext cx="3036884" cy="419100"/>
          </a:xfrm>
        </p:spPr>
        <p:txBody>
          <a:bodyPr anchor="b" anchorCtr="0">
            <a:noAutofit/>
          </a:bodyPr>
          <a:lstStyle>
            <a:lvl1pPr marL="0" indent="0">
              <a:lnSpc>
                <a:spcPct val="100000"/>
              </a:lnSpc>
              <a:spcBef>
                <a:spcPts val="0"/>
              </a:spcBef>
              <a:buFontTx/>
              <a:buNone/>
              <a:defRPr sz="3200" spc="50" baseline="0">
                <a:solidFill>
                  <a:schemeClr val="tx1"/>
                </a:solidFill>
                <a:latin typeface="+mj-lt"/>
              </a:defRPr>
            </a:lvl1pPr>
          </a:lstStyle>
          <a:p>
            <a:pPr lvl="0"/>
            <a:r>
              <a:rPr lang="sv-SE"/>
              <a:t>Händelse</a:t>
            </a:r>
          </a:p>
        </p:txBody>
      </p:sp>
      <p:sp>
        <p:nvSpPr>
          <p:cNvPr id="5" name="Platshållare för datum 4">
            <a:extLst>
              <a:ext uri="{FF2B5EF4-FFF2-40B4-BE49-F238E27FC236}">
                <a16:creationId xmlns:a16="http://schemas.microsoft.com/office/drawing/2014/main" id="{A68D92BD-5C3C-4DEF-B422-571092825137}"/>
              </a:ext>
            </a:extLst>
          </p:cNvPr>
          <p:cNvSpPr>
            <a:spLocks noGrp="1"/>
          </p:cNvSpPr>
          <p:nvPr>
            <p:ph type="dt" sz="half" idx="21"/>
          </p:nvPr>
        </p:nvSpPr>
        <p:spPr/>
        <p:txBody>
          <a:bodyPr/>
          <a:lstStyle/>
          <a:p>
            <a:r>
              <a:rPr lang="sv-SE">
                <a:solidFill>
                  <a:schemeClr val="tx1"/>
                </a:solidFill>
              </a:rPr>
              <a:t>201x-xx-xx</a:t>
            </a:r>
          </a:p>
        </p:txBody>
      </p:sp>
      <p:sp>
        <p:nvSpPr>
          <p:cNvPr id="6" name="Platshållare för sidfot 5">
            <a:extLst>
              <a:ext uri="{FF2B5EF4-FFF2-40B4-BE49-F238E27FC236}">
                <a16:creationId xmlns:a16="http://schemas.microsoft.com/office/drawing/2014/main" id="{CBEFE044-5D41-4418-AF44-687251D079F5}"/>
              </a:ext>
            </a:extLst>
          </p:cNvPr>
          <p:cNvSpPr>
            <a:spLocks noGrp="1"/>
          </p:cNvSpPr>
          <p:nvPr>
            <p:ph type="ftr" sz="quarter" idx="22"/>
          </p:nvPr>
        </p:nvSpPr>
        <p:spPr/>
        <p:txBody>
          <a:bodyPr/>
          <a:lstStyle/>
          <a:p>
            <a:r>
              <a:rPr lang="sv-SE"/>
              <a:t>Sidfot om man väljer att infoga en sådan i sin presentation</a:t>
            </a:r>
          </a:p>
        </p:txBody>
      </p:sp>
      <p:sp>
        <p:nvSpPr>
          <p:cNvPr id="7" name="Platshållare för bildnummer 6">
            <a:extLst>
              <a:ext uri="{FF2B5EF4-FFF2-40B4-BE49-F238E27FC236}">
                <a16:creationId xmlns:a16="http://schemas.microsoft.com/office/drawing/2014/main" id="{0A5A4A23-59BE-4730-8654-E28E31FDD590}"/>
              </a:ext>
            </a:extLst>
          </p:cNvPr>
          <p:cNvSpPr>
            <a:spLocks noGrp="1"/>
          </p:cNvSpPr>
          <p:nvPr>
            <p:ph type="sldNum" sz="quarter" idx="23"/>
          </p:nvPr>
        </p:nvSpPr>
        <p:spPr/>
        <p:txBody>
          <a:bodyPr/>
          <a:lstStyle/>
          <a:p>
            <a:fld id="{E8645303-2AAE-45D1-913A-B06AE6474513}" type="slidenum">
              <a:rPr lang="sv-SE" smtClean="0"/>
              <a:pPr/>
              <a:t>‹#›</a:t>
            </a:fld>
            <a:endParaRPr lang="sv-SE"/>
          </a:p>
        </p:txBody>
      </p:sp>
      <p:sp>
        <p:nvSpPr>
          <p:cNvPr id="4" name="Platshållare för text 3">
            <a:extLst>
              <a:ext uri="{FF2B5EF4-FFF2-40B4-BE49-F238E27FC236}">
                <a16:creationId xmlns:a16="http://schemas.microsoft.com/office/drawing/2014/main" id="{9D492231-5E8C-48E7-A6EA-BDC27BD2ADA0}"/>
              </a:ext>
            </a:extLst>
          </p:cNvPr>
          <p:cNvSpPr>
            <a:spLocks noGrp="1"/>
          </p:cNvSpPr>
          <p:nvPr>
            <p:ph type="body" sz="quarter" idx="25" hasCustomPrompt="1"/>
          </p:nvPr>
        </p:nvSpPr>
        <p:spPr>
          <a:xfrm>
            <a:off x="717237" y="4383311"/>
            <a:ext cx="3038400" cy="1469233"/>
          </a:xfrm>
        </p:spPr>
        <p:txBody>
          <a:bodyPr/>
          <a:lstStyle>
            <a:lvl1pPr>
              <a:buClr>
                <a:schemeClr val="tx1"/>
              </a:buClr>
              <a:defRPr/>
            </a:lvl1pPr>
          </a:lstStyle>
          <a:p>
            <a:pPr lvl="0"/>
            <a:r>
              <a:rPr lang="sv-SE"/>
              <a:t>Kort beskrivning av händelsen alternativt ta bort rutan</a:t>
            </a:r>
          </a:p>
          <a:p>
            <a:pPr lvl="0"/>
            <a:endParaRPr lang="sv-SE"/>
          </a:p>
        </p:txBody>
      </p:sp>
      <p:sp>
        <p:nvSpPr>
          <p:cNvPr id="26" name="Platshållare för text 3">
            <a:extLst>
              <a:ext uri="{FF2B5EF4-FFF2-40B4-BE49-F238E27FC236}">
                <a16:creationId xmlns:a16="http://schemas.microsoft.com/office/drawing/2014/main" id="{35779EB0-A327-4CA9-A2C9-3967EF2EA35B}"/>
              </a:ext>
            </a:extLst>
          </p:cNvPr>
          <p:cNvSpPr>
            <a:spLocks noGrp="1"/>
          </p:cNvSpPr>
          <p:nvPr>
            <p:ph type="body" sz="quarter" idx="26" hasCustomPrompt="1"/>
          </p:nvPr>
        </p:nvSpPr>
        <p:spPr>
          <a:xfrm>
            <a:off x="8423279" y="1976438"/>
            <a:ext cx="3038400" cy="1469233"/>
          </a:xfrm>
        </p:spPr>
        <p:txBody>
          <a:bodyPr/>
          <a:lstStyle>
            <a:lvl1pPr>
              <a:buClr>
                <a:schemeClr val="tx1"/>
              </a:buClr>
              <a:defRPr/>
            </a:lvl1pPr>
          </a:lstStyle>
          <a:p>
            <a:pPr lvl="0"/>
            <a:r>
              <a:rPr lang="sv-SE"/>
              <a:t>Kort beskrivning av händelsen alternativt ta bort rutan</a:t>
            </a:r>
          </a:p>
          <a:p>
            <a:pPr lvl="0"/>
            <a:endParaRPr lang="sv-SE"/>
          </a:p>
        </p:txBody>
      </p:sp>
    </p:spTree>
    <p:extLst>
      <p:ext uri="{BB962C8B-B14F-4D97-AF65-F5344CB8AC3E}">
        <p14:creationId xmlns:p14="http://schemas.microsoft.com/office/powerpoint/2010/main" val="2020745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ägval">
    <p:bg>
      <p:bgPr>
        <a:solidFill>
          <a:schemeClr val="bg1"/>
        </a:solidFill>
        <a:effectLst/>
      </p:bgPr>
    </p:bg>
    <p:spTree>
      <p:nvGrpSpPr>
        <p:cNvPr id="1" name=""/>
        <p:cNvGrpSpPr/>
        <p:nvPr/>
      </p:nvGrpSpPr>
      <p:grpSpPr>
        <a:xfrm>
          <a:off x="0" y="0"/>
          <a:ext cx="0" cy="0"/>
          <a:chOff x="0" y="0"/>
          <a:chExt cx="0" cy="0"/>
        </a:xfrm>
      </p:grpSpPr>
      <p:sp>
        <p:nvSpPr>
          <p:cNvPr id="13" name="textruta 12">
            <a:extLst>
              <a:ext uri="{FF2B5EF4-FFF2-40B4-BE49-F238E27FC236}">
                <a16:creationId xmlns:a16="http://schemas.microsoft.com/office/drawing/2014/main" id="{1899F122-8E59-4916-A42E-2504123CFFAF}"/>
              </a:ext>
            </a:extLst>
          </p:cNvPr>
          <p:cNvSpPr txBox="1">
            <a:spLocks noChangeAspect="1"/>
          </p:cNvSpPr>
          <p:nvPr userDrawn="1"/>
        </p:nvSpPr>
        <p:spPr>
          <a:xfrm>
            <a:off x="1636159" y="1181100"/>
            <a:ext cx="9824003" cy="825500"/>
          </a:xfrm>
          <a:custGeom>
            <a:avLst/>
            <a:gdLst>
              <a:gd name="connsiteX0" fmla="*/ 0 w 11048569"/>
              <a:gd name="connsiteY0" fmla="*/ 0 h 1620000"/>
              <a:gd name="connsiteX1" fmla="*/ 11048569 w 11048569"/>
              <a:gd name="connsiteY1" fmla="*/ 0 h 1620000"/>
              <a:gd name="connsiteX2" fmla="*/ 11048569 w 11048569"/>
              <a:gd name="connsiteY2" fmla="*/ 1620000 h 1620000"/>
              <a:gd name="connsiteX3" fmla="*/ 0 w 11048569"/>
              <a:gd name="connsiteY3" fmla="*/ 1620000 h 1620000"/>
              <a:gd name="connsiteX4" fmla="*/ 0 w 11048569"/>
              <a:gd name="connsiteY4" fmla="*/ 0 h 1620000"/>
              <a:gd name="connsiteX0" fmla="*/ 0 w 11067619"/>
              <a:gd name="connsiteY0" fmla="*/ 0 h 1620000"/>
              <a:gd name="connsiteX1" fmla="*/ 11048569 w 11067619"/>
              <a:gd name="connsiteY1" fmla="*/ 0 h 1620000"/>
              <a:gd name="connsiteX2" fmla="*/ 11067619 w 11067619"/>
              <a:gd name="connsiteY2" fmla="*/ 765680 h 1620000"/>
              <a:gd name="connsiteX3" fmla="*/ 11048569 w 11067619"/>
              <a:gd name="connsiteY3" fmla="*/ 1620000 h 1620000"/>
              <a:gd name="connsiteX4" fmla="*/ 0 w 11067619"/>
              <a:gd name="connsiteY4" fmla="*/ 1620000 h 1620000"/>
              <a:gd name="connsiteX5" fmla="*/ 0 w 11067619"/>
              <a:gd name="connsiteY5" fmla="*/ 0 h 1620000"/>
              <a:gd name="connsiteX0" fmla="*/ 0 w 11962969"/>
              <a:gd name="connsiteY0" fmla="*/ 0 h 1620000"/>
              <a:gd name="connsiteX1" fmla="*/ 11048569 w 11962969"/>
              <a:gd name="connsiteY1" fmla="*/ 0 h 1620000"/>
              <a:gd name="connsiteX2" fmla="*/ 11962969 w 11962969"/>
              <a:gd name="connsiteY2" fmla="*/ 879980 h 1620000"/>
              <a:gd name="connsiteX3" fmla="*/ 11048569 w 11962969"/>
              <a:gd name="connsiteY3" fmla="*/ 1620000 h 1620000"/>
              <a:gd name="connsiteX4" fmla="*/ 0 w 11962969"/>
              <a:gd name="connsiteY4" fmla="*/ 1620000 h 1620000"/>
              <a:gd name="connsiteX5" fmla="*/ 0 w 11962969"/>
              <a:gd name="connsiteY5" fmla="*/ 0 h 1620000"/>
              <a:gd name="connsiteX0" fmla="*/ 0 w 11962969"/>
              <a:gd name="connsiteY0" fmla="*/ 0 h 1620000"/>
              <a:gd name="connsiteX1" fmla="*/ 11048569 w 11962969"/>
              <a:gd name="connsiteY1" fmla="*/ 0 h 1620000"/>
              <a:gd name="connsiteX2" fmla="*/ 11962969 w 11962969"/>
              <a:gd name="connsiteY2" fmla="*/ 784730 h 1620000"/>
              <a:gd name="connsiteX3" fmla="*/ 11048569 w 11962969"/>
              <a:gd name="connsiteY3" fmla="*/ 1620000 h 1620000"/>
              <a:gd name="connsiteX4" fmla="*/ 0 w 11962969"/>
              <a:gd name="connsiteY4" fmla="*/ 1620000 h 1620000"/>
              <a:gd name="connsiteX5" fmla="*/ 0 w 11962969"/>
              <a:gd name="connsiteY5"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62969" h="1620000">
                <a:moveTo>
                  <a:pt x="0" y="0"/>
                </a:moveTo>
                <a:lnTo>
                  <a:pt x="11048569" y="0"/>
                </a:lnTo>
                <a:lnTo>
                  <a:pt x="11962969" y="784730"/>
                </a:lnTo>
                <a:lnTo>
                  <a:pt x="11048569" y="1620000"/>
                </a:lnTo>
                <a:lnTo>
                  <a:pt x="0" y="1620000"/>
                </a:lnTo>
                <a:lnTo>
                  <a:pt x="0" y="0"/>
                </a:lnTo>
                <a:close/>
              </a:path>
            </a:pathLst>
          </a:custGeom>
          <a:solidFill>
            <a:schemeClr val="tx1">
              <a:lumMod val="85000"/>
            </a:schemeClr>
          </a:solidFill>
          <a:ln>
            <a:noFill/>
          </a:ln>
        </p:spPr>
        <p:txBody>
          <a:bodyPr wrap="square" lIns="270000" tIns="0" rIns="0" bIns="0" rtlCol="0" anchor="ctr" anchorCtr="0">
            <a:noAutofit/>
          </a:bodyPr>
          <a:lstStyle/>
          <a:p>
            <a:endParaRPr lang="sv-SE" sz="2800">
              <a:solidFill>
                <a:schemeClr val="accent2"/>
              </a:solidFill>
              <a:latin typeface="+mj-lt"/>
            </a:endParaRPr>
          </a:p>
        </p:txBody>
      </p:sp>
      <p:sp>
        <p:nvSpPr>
          <p:cNvPr id="16" name="Platshållare för text 15">
            <a:extLst>
              <a:ext uri="{FF2B5EF4-FFF2-40B4-BE49-F238E27FC236}">
                <a16:creationId xmlns:a16="http://schemas.microsoft.com/office/drawing/2014/main" id="{253C4F79-D57F-4C9D-9B3B-F88DCB191698}"/>
              </a:ext>
            </a:extLst>
          </p:cNvPr>
          <p:cNvSpPr>
            <a:spLocks noGrp="1"/>
          </p:cNvSpPr>
          <p:nvPr>
            <p:ph type="body" sz="quarter" idx="13"/>
          </p:nvPr>
        </p:nvSpPr>
        <p:spPr>
          <a:xfrm>
            <a:off x="1636160" y="1181099"/>
            <a:ext cx="8526728" cy="825501"/>
          </a:xfrm>
        </p:spPr>
        <p:txBody>
          <a:bodyPr lIns="270000" anchor="ctr" anchorCtr="0">
            <a:noAutofit/>
          </a:bodyPr>
          <a:lstStyle>
            <a:lvl1pPr marL="0" indent="0">
              <a:lnSpc>
                <a:spcPct val="100000"/>
              </a:lnSpc>
              <a:spcBef>
                <a:spcPts val="0"/>
              </a:spcBef>
              <a:buFontTx/>
              <a:buNone/>
              <a:defRPr sz="3200" spc="50" baseline="0">
                <a:solidFill>
                  <a:schemeClr val="bg1"/>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Redigera format för bakgrundstext</a:t>
            </a:r>
          </a:p>
        </p:txBody>
      </p:sp>
      <p:sp>
        <p:nvSpPr>
          <p:cNvPr id="17" name="Platshållare för text 15">
            <a:extLst>
              <a:ext uri="{FF2B5EF4-FFF2-40B4-BE49-F238E27FC236}">
                <a16:creationId xmlns:a16="http://schemas.microsoft.com/office/drawing/2014/main" id="{B4567B69-381F-47F0-A6F8-ED34529BD5AA}"/>
              </a:ext>
            </a:extLst>
          </p:cNvPr>
          <p:cNvSpPr>
            <a:spLocks noGrp="1"/>
          </p:cNvSpPr>
          <p:nvPr>
            <p:ph type="body" sz="quarter" idx="14" hasCustomPrompt="1"/>
          </p:nvPr>
        </p:nvSpPr>
        <p:spPr>
          <a:xfrm>
            <a:off x="722901" y="1186962"/>
            <a:ext cx="824400" cy="824400"/>
          </a:xfrm>
          <a:noFill/>
          <a:ln>
            <a:solidFill>
              <a:schemeClr val="tx1"/>
            </a:solidFill>
          </a:ln>
        </p:spPr>
        <p:txBody>
          <a:bodyPr lIns="0" anchor="ctr" anchorCtr="0">
            <a:noAutofit/>
          </a:bodyPr>
          <a:lstStyle>
            <a:lvl1pPr marL="0" indent="0" algn="ctr">
              <a:lnSpc>
                <a:spcPct val="100000"/>
              </a:lnSpc>
              <a:spcBef>
                <a:spcPts val="0"/>
              </a:spcBef>
              <a:buFontTx/>
              <a:buNone/>
              <a:defRPr sz="3200">
                <a:solidFill>
                  <a:schemeClr val="tx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a:t>
            </a:r>
          </a:p>
        </p:txBody>
      </p:sp>
      <p:sp>
        <p:nvSpPr>
          <p:cNvPr id="26" name="textruta 25">
            <a:extLst>
              <a:ext uri="{FF2B5EF4-FFF2-40B4-BE49-F238E27FC236}">
                <a16:creationId xmlns:a16="http://schemas.microsoft.com/office/drawing/2014/main" id="{EA64470C-2381-4131-A251-9ECC8E8676B3}"/>
              </a:ext>
            </a:extLst>
          </p:cNvPr>
          <p:cNvSpPr txBox="1">
            <a:spLocks noChangeAspect="1"/>
          </p:cNvSpPr>
          <p:nvPr userDrawn="1"/>
        </p:nvSpPr>
        <p:spPr>
          <a:xfrm flipH="1">
            <a:off x="735525" y="3702591"/>
            <a:ext cx="9776666" cy="825500"/>
          </a:xfrm>
          <a:custGeom>
            <a:avLst/>
            <a:gdLst>
              <a:gd name="connsiteX0" fmla="*/ 0 w 11048569"/>
              <a:gd name="connsiteY0" fmla="*/ 0 h 1620000"/>
              <a:gd name="connsiteX1" fmla="*/ 11048569 w 11048569"/>
              <a:gd name="connsiteY1" fmla="*/ 0 h 1620000"/>
              <a:gd name="connsiteX2" fmla="*/ 11048569 w 11048569"/>
              <a:gd name="connsiteY2" fmla="*/ 1620000 h 1620000"/>
              <a:gd name="connsiteX3" fmla="*/ 0 w 11048569"/>
              <a:gd name="connsiteY3" fmla="*/ 1620000 h 1620000"/>
              <a:gd name="connsiteX4" fmla="*/ 0 w 11048569"/>
              <a:gd name="connsiteY4" fmla="*/ 0 h 1620000"/>
              <a:gd name="connsiteX0" fmla="*/ 0 w 11067619"/>
              <a:gd name="connsiteY0" fmla="*/ 0 h 1620000"/>
              <a:gd name="connsiteX1" fmla="*/ 11048569 w 11067619"/>
              <a:gd name="connsiteY1" fmla="*/ 0 h 1620000"/>
              <a:gd name="connsiteX2" fmla="*/ 11067619 w 11067619"/>
              <a:gd name="connsiteY2" fmla="*/ 765680 h 1620000"/>
              <a:gd name="connsiteX3" fmla="*/ 11048569 w 11067619"/>
              <a:gd name="connsiteY3" fmla="*/ 1620000 h 1620000"/>
              <a:gd name="connsiteX4" fmla="*/ 0 w 11067619"/>
              <a:gd name="connsiteY4" fmla="*/ 1620000 h 1620000"/>
              <a:gd name="connsiteX5" fmla="*/ 0 w 11067619"/>
              <a:gd name="connsiteY5" fmla="*/ 0 h 1620000"/>
              <a:gd name="connsiteX0" fmla="*/ 0 w 11962969"/>
              <a:gd name="connsiteY0" fmla="*/ 0 h 1620000"/>
              <a:gd name="connsiteX1" fmla="*/ 11048569 w 11962969"/>
              <a:gd name="connsiteY1" fmla="*/ 0 h 1620000"/>
              <a:gd name="connsiteX2" fmla="*/ 11962969 w 11962969"/>
              <a:gd name="connsiteY2" fmla="*/ 879980 h 1620000"/>
              <a:gd name="connsiteX3" fmla="*/ 11048569 w 11962969"/>
              <a:gd name="connsiteY3" fmla="*/ 1620000 h 1620000"/>
              <a:gd name="connsiteX4" fmla="*/ 0 w 11962969"/>
              <a:gd name="connsiteY4" fmla="*/ 1620000 h 1620000"/>
              <a:gd name="connsiteX5" fmla="*/ 0 w 11962969"/>
              <a:gd name="connsiteY5" fmla="*/ 0 h 1620000"/>
              <a:gd name="connsiteX0" fmla="*/ 0 w 11962969"/>
              <a:gd name="connsiteY0" fmla="*/ 0 h 1620000"/>
              <a:gd name="connsiteX1" fmla="*/ 11048569 w 11962969"/>
              <a:gd name="connsiteY1" fmla="*/ 0 h 1620000"/>
              <a:gd name="connsiteX2" fmla="*/ 11962969 w 11962969"/>
              <a:gd name="connsiteY2" fmla="*/ 784730 h 1620000"/>
              <a:gd name="connsiteX3" fmla="*/ 11048569 w 11962969"/>
              <a:gd name="connsiteY3" fmla="*/ 1620000 h 1620000"/>
              <a:gd name="connsiteX4" fmla="*/ 0 w 11962969"/>
              <a:gd name="connsiteY4" fmla="*/ 1620000 h 1620000"/>
              <a:gd name="connsiteX5" fmla="*/ 0 w 11962969"/>
              <a:gd name="connsiteY5"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62969" h="1620000">
                <a:moveTo>
                  <a:pt x="0" y="0"/>
                </a:moveTo>
                <a:lnTo>
                  <a:pt x="11048569" y="0"/>
                </a:lnTo>
                <a:lnTo>
                  <a:pt x="11962969" y="784730"/>
                </a:lnTo>
                <a:lnTo>
                  <a:pt x="11048569" y="1620000"/>
                </a:lnTo>
                <a:lnTo>
                  <a:pt x="0" y="1620000"/>
                </a:lnTo>
                <a:lnTo>
                  <a:pt x="0" y="0"/>
                </a:lnTo>
                <a:close/>
              </a:path>
            </a:pathLst>
          </a:custGeom>
          <a:solidFill>
            <a:schemeClr val="tx1">
              <a:lumMod val="85000"/>
            </a:schemeClr>
          </a:solidFill>
          <a:ln>
            <a:noFill/>
          </a:ln>
        </p:spPr>
        <p:txBody>
          <a:bodyPr wrap="square" lIns="270000" tIns="0" rIns="0" bIns="0" rtlCol="0" anchor="ctr" anchorCtr="0">
            <a:noAutofit/>
          </a:bodyPr>
          <a:lstStyle/>
          <a:p>
            <a:endParaRPr lang="sv-SE" sz="2800">
              <a:solidFill>
                <a:schemeClr val="tx2"/>
              </a:solidFill>
              <a:latin typeface="+mj-lt"/>
            </a:endParaRPr>
          </a:p>
        </p:txBody>
      </p:sp>
      <p:sp>
        <p:nvSpPr>
          <p:cNvPr id="27" name="Platshållare för text 15">
            <a:extLst>
              <a:ext uri="{FF2B5EF4-FFF2-40B4-BE49-F238E27FC236}">
                <a16:creationId xmlns:a16="http://schemas.microsoft.com/office/drawing/2014/main" id="{162846AA-DDA9-4081-8F4C-36DCDBF1806A}"/>
              </a:ext>
            </a:extLst>
          </p:cNvPr>
          <p:cNvSpPr>
            <a:spLocks noGrp="1"/>
          </p:cNvSpPr>
          <p:nvPr>
            <p:ph type="body" sz="quarter" idx="16"/>
          </p:nvPr>
        </p:nvSpPr>
        <p:spPr>
          <a:xfrm>
            <a:off x="2023608" y="3707352"/>
            <a:ext cx="8485642" cy="825501"/>
          </a:xfrm>
        </p:spPr>
        <p:txBody>
          <a:bodyPr lIns="0" rIns="270000" anchor="ctr" anchorCtr="0">
            <a:noAutofit/>
          </a:bodyPr>
          <a:lstStyle>
            <a:lvl1pPr marL="0" indent="0" algn="r">
              <a:lnSpc>
                <a:spcPct val="100000"/>
              </a:lnSpc>
              <a:spcBef>
                <a:spcPts val="0"/>
              </a:spcBef>
              <a:buFontTx/>
              <a:buNone/>
              <a:defRPr sz="3200" spc="50" baseline="0">
                <a:solidFill>
                  <a:schemeClr val="bg1"/>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Redigera format för bakgrundstext</a:t>
            </a:r>
          </a:p>
        </p:txBody>
      </p:sp>
      <p:sp>
        <p:nvSpPr>
          <p:cNvPr id="28" name="Platshållare för text 15">
            <a:extLst>
              <a:ext uri="{FF2B5EF4-FFF2-40B4-BE49-F238E27FC236}">
                <a16:creationId xmlns:a16="http://schemas.microsoft.com/office/drawing/2014/main" id="{5B5C676C-AD6A-4D8F-9ACE-DFB4CB825778}"/>
              </a:ext>
            </a:extLst>
          </p:cNvPr>
          <p:cNvSpPr>
            <a:spLocks noGrp="1"/>
          </p:cNvSpPr>
          <p:nvPr>
            <p:ph type="body" sz="quarter" idx="17" hasCustomPrompt="1"/>
          </p:nvPr>
        </p:nvSpPr>
        <p:spPr>
          <a:xfrm>
            <a:off x="10632075" y="3708453"/>
            <a:ext cx="824400" cy="824400"/>
          </a:xfrm>
          <a:noFill/>
          <a:ln>
            <a:solidFill>
              <a:schemeClr val="tx1"/>
            </a:solidFill>
          </a:ln>
        </p:spPr>
        <p:txBody>
          <a:bodyPr lIns="0" anchor="ctr" anchorCtr="0">
            <a:noAutofit/>
          </a:bodyPr>
          <a:lstStyle>
            <a:lvl1pPr marL="0" indent="0" algn="ctr">
              <a:lnSpc>
                <a:spcPct val="100000"/>
              </a:lnSpc>
              <a:spcBef>
                <a:spcPts val="0"/>
              </a:spcBef>
              <a:buFontTx/>
              <a:buNone/>
              <a:defRPr sz="3200" spc="100" baseline="0">
                <a:solidFill>
                  <a:schemeClr val="tx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a:t>
            </a:r>
          </a:p>
        </p:txBody>
      </p:sp>
      <p:sp>
        <p:nvSpPr>
          <p:cNvPr id="42" name="Platshållare för text 41">
            <a:extLst>
              <a:ext uri="{FF2B5EF4-FFF2-40B4-BE49-F238E27FC236}">
                <a16:creationId xmlns:a16="http://schemas.microsoft.com/office/drawing/2014/main" id="{468CDEAD-06E4-444C-83D5-027EFB7E685B}"/>
              </a:ext>
            </a:extLst>
          </p:cNvPr>
          <p:cNvSpPr>
            <a:spLocks noGrp="1"/>
          </p:cNvSpPr>
          <p:nvPr>
            <p:ph type="body" sz="quarter" idx="18"/>
          </p:nvPr>
        </p:nvSpPr>
        <p:spPr>
          <a:xfrm>
            <a:off x="1925636" y="2177999"/>
            <a:ext cx="7853512" cy="1173600"/>
          </a:xfrm>
        </p:spPr>
        <p:txBody>
          <a:bodyPr>
            <a:noAutofit/>
          </a:bodyPr>
          <a:lstStyle>
            <a:lvl1pPr marL="0" indent="0">
              <a:buFontTx/>
              <a:buNone/>
              <a:defRPr/>
            </a:lvl1pPr>
          </a:lstStyle>
          <a:p>
            <a:pPr lvl="0"/>
            <a:r>
              <a:rPr lang="sv-SE"/>
              <a:t>Redigera format för bakgrundstext</a:t>
            </a:r>
          </a:p>
        </p:txBody>
      </p:sp>
      <p:sp>
        <p:nvSpPr>
          <p:cNvPr id="44" name="Platshållare för text 43">
            <a:extLst>
              <a:ext uri="{FF2B5EF4-FFF2-40B4-BE49-F238E27FC236}">
                <a16:creationId xmlns:a16="http://schemas.microsoft.com/office/drawing/2014/main" id="{3342B1D0-5C95-49CC-9273-7FACEEA6080B}"/>
              </a:ext>
            </a:extLst>
          </p:cNvPr>
          <p:cNvSpPr>
            <a:spLocks noGrp="1"/>
          </p:cNvSpPr>
          <p:nvPr>
            <p:ph type="body" sz="quarter" idx="19"/>
          </p:nvPr>
        </p:nvSpPr>
        <p:spPr>
          <a:xfrm>
            <a:off x="2382438" y="4704253"/>
            <a:ext cx="7815671" cy="1172673"/>
          </a:xfrm>
        </p:spPr>
        <p:txBody>
          <a:bodyPr>
            <a:noAutofit/>
          </a:bodyPr>
          <a:lstStyle>
            <a:lvl1pPr marL="0" indent="0" algn="r">
              <a:buFontTx/>
              <a:buNone/>
              <a:defRPr/>
            </a:lvl1pPr>
          </a:lstStyle>
          <a:p>
            <a:pPr lvl="0"/>
            <a:r>
              <a:rPr lang="sv-SE"/>
              <a:t>Redigera format för bakgrundstext</a:t>
            </a:r>
          </a:p>
        </p:txBody>
      </p:sp>
      <p:sp>
        <p:nvSpPr>
          <p:cNvPr id="5" name="Platshållare för datum 4">
            <a:extLst>
              <a:ext uri="{FF2B5EF4-FFF2-40B4-BE49-F238E27FC236}">
                <a16:creationId xmlns:a16="http://schemas.microsoft.com/office/drawing/2014/main" id="{74FB2AC6-2515-4974-98BF-DD3798E3403C}"/>
              </a:ext>
            </a:extLst>
          </p:cNvPr>
          <p:cNvSpPr>
            <a:spLocks noGrp="1"/>
          </p:cNvSpPr>
          <p:nvPr>
            <p:ph type="dt" sz="half" idx="20"/>
          </p:nvPr>
        </p:nvSpPr>
        <p:spPr/>
        <p:txBody>
          <a:bodyPr/>
          <a:lstStyle/>
          <a:p>
            <a:r>
              <a:rPr lang="sv-SE">
                <a:solidFill>
                  <a:schemeClr val="tx1"/>
                </a:solidFill>
              </a:rPr>
              <a:t>201x-xx-xx</a:t>
            </a:r>
          </a:p>
        </p:txBody>
      </p:sp>
      <p:sp>
        <p:nvSpPr>
          <p:cNvPr id="6" name="Platshållare för sidfot 5">
            <a:extLst>
              <a:ext uri="{FF2B5EF4-FFF2-40B4-BE49-F238E27FC236}">
                <a16:creationId xmlns:a16="http://schemas.microsoft.com/office/drawing/2014/main" id="{96AF67E0-CC99-47B7-81FF-8247127208D5}"/>
              </a:ext>
            </a:extLst>
          </p:cNvPr>
          <p:cNvSpPr>
            <a:spLocks noGrp="1"/>
          </p:cNvSpPr>
          <p:nvPr>
            <p:ph type="ftr" sz="quarter" idx="21"/>
          </p:nvPr>
        </p:nvSpPr>
        <p:spPr/>
        <p:txBody>
          <a:bodyPr/>
          <a:lstStyle/>
          <a:p>
            <a:r>
              <a:rPr lang="sv-SE"/>
              <a:t>Sidfot om man väljer att infoga en sådan i sin presentation</a:t>
            </a:r>
          </a:p>
        </p:txBody>
      </p:sp>
      <p:sp>
        <p:nvSpPr>
          <p:cNvPr id="7" name="Platshållare för bildnummer 6">
            <a:extLst>
              <a:ext uri="{FF2B5EF4-FFF2-40B4-BE49-F238E27FC236}">
                <a16:creationId xmlns:a16="http://schemas.microsoft.com/office/drawing/2014/main" id="{AF2D373E-F9AC-455E-AA57-CED8484A398C}"/>
              </a:ext>
            </a:extLst>
          </p:cNvPr>
          <p:cNvSpPr>
            <a:spLocks noGrp="1"/>
          </p:cNvSpPr>
          <p:nvPr>
            <p:ph type="sldNum" sz="quarter" idx="22"/>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2095269374"/>
      </p:ext>
    </p:extLst>
  </p:cSld>
  <p:clrMapOvr>
    <a:masterClrMapping/>
  </p:clrMapOvr>
  <p:extLst>
    <p:ext uri="{DCECCB84-F9BA-43D5-87BE-67443E8EF086}">
      <p15:sldGuideLst xmlns:p15="http://schemas.microsoft.com/office/powerpoint/2012/main">
        <p15:guide id="1" pos="1079">
          <p15:clr>
            <a:srgbClr val="FBAE40"/>
          </p15:clr>
        </p15:guide>
        <p15:guide id="3" pos="642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darbetare/team">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77796" y="537366"/>
            <a:ext cx="9247354" cy="612775"/>
          </a:xfrm>
        </p:spPr>
        <p:txBody>
          <a:bodyPr/>
          <a:lstStyle>
            <a:lvl1pPr algn="ctr">
              <a:defRPr baseline="0">
                <a:solidFill>
                  <a:schemeClr val="tx1"/>
                </a:solidFill>
              </a:defRPr>
            </a:lvl1pPr>
          </a:lstStyle>
          <a:p>
            <a:r>
              <a:rPr lang="sv-SE"/>
              <a:t>Rubrik på en rad</a:t>
            </a:r>
          </a:p>
        </p:txBody>
      </p:sp>
      <p:sp>
        <p:nvSpPr>
          <p:cNvPr id="27" name="Platshållare för text 21">
            <a:extLst>
              <a:ext uri="{FF2B5EF4-FFF2-40B4-BE49-F238E27FC236}">
                <a16:creationId xmlns:a16="http://schemas.microsoft.com/office/drawing/2014/main" id="{A3500091-F4F6-4ADD-91E1-3A04CE8FCC97}"/>
              </a:ext>
            </a:extLst>
          </p:cNvPr>
          <p:cNvSpPr>
            <a:spLocks noGrp="1"/>
          </p:cNvSpPr>
          <p:nvPr>
            <p:ph type="body" sz="quarter" idx="20"/>
          </p:nvPr>
        </p:nvSpPr>
        <p:spPr>
          <a:xfrm>
            <a:off x="1111514" y="4781554"/>
            <a:ext cx="2238181" cy="924286"/>
          </a:xfrm>
        </p:spPr>
        <p:txBody>
          <a:bodyPr>
            <a:noAutofit/>
          </a:bodyPr>
          <a:lstStyle>
            <a:lvl1pPr marL="0" indent="0" algn="ctr">
              <a:spcBef>
                <a:spcPts val="0"/>
              </a:spcBef>
              <a:buClr>
                <a:schemeClr val="accent3"/>
              </a:buClr>
              <a:buFontTx/>
              <a:buNone/>
              <a:defRPr sz="1400">
                <a:solidFill>
                  <a:schemeClr val="tx1"/>
                </a:solidFill>
              </a:defRPr>
            </a:lvl1pPr>
          </a:lstStyle>
          <a:p>
            <a:pPr lvl="0"/>
            <a:r>
              <a:rPr lang="sv-SE"/>
              <a:t>Redigera format för bakgrundstext</a:t>
            </a:r>
          </a:p>
        </p:txBody>
      </p:sp>
      <p:sp>
        <p:nvSpPr>
          <p:cNvPr id="11" name="Platshållare för bild 10">
            <a:extLst>
              <a:ext uri="{FF2B5EF4-FFF2-40B4-BE49-F238E27FC236}">
                <a16:creationId xmlns:a16="http://schemas.microsoft.com/office/drawing/2014/main" id="{06CC494A-DC83-40E6-90A2-EDCE0AAAC7D0}"/>
              </a:ext>
            </a:extLst>
          </p:cNvPr>
          <p:cNvSpPr>
            <a:spLocks noGrp="1"/>
          </p:cNvSpPr>
          <p:nvPr>
            <p:ph type="pic" sz="quarter" idx="21" hasCustomPrompt="1"/>
          </p:nvPr>
        </p:nvSpPr>
        <p:spPr>
          <a:xfrm>
            <a:off x="1366161" y="2032739"/>
            <a:ext cx="1728886" cy="1890000"/>
          </a:xfrm>
          <a:noFill/>
        </p:spPr>
        <p:txBody>
          <a:bodyPr/>
          <a:lstStyle>
            <a:lvl1pPr marL="0" indent="0">
              <a:buFontTx/>
              <a:buNone/>
              <a:defRPr/>
            </a:lvl1pPr>
          </a:lstStyle>
          <a:p>
            <a:r>
              <a:rPr lang="sv-SE"/>
              <a:t> </a:t>
            </a:r>
          </a:p>
        </p:txBody>
      </p:sp>
      <p:sp>
        <p:nvSpPr>
          <p:cNvPr id="21" name="Platshållare för text 8">
            <a:extLst>
              <a:ext uri="{FF2B5EF4-FFF2-40B4-BE49-F238E27FC236}">
                <a16:creationId xmlns:a16="http://schemas.microsoft.com/office/drawing/2014/main" id="{178DEFAB-2E96-40AB-AF9A-5C8EE351A97A}"/>
              </a:ext>
            </a:extLst>
          </p:cNvPr>
          <p:cNvSpPr>
            <a:spLocks noGrp="1"/>
          </p:cNvSpPr>
          <p:nvPr>
            <p:ph type="body" sz="quarter" idx="22" hasCustomPrompt="1"/>
          </p:nvPr>
        </p:nvSpPr>
        <p:spPr>
          <a:xfrm>
            <a:off x="1111514" y="4046937"/>
            <a:ext cx="2238181" cy="339322"/>
          </a:xfrm>
        </p:spPr>
        <p:txBody>
          <a:bodyPr anchor="b" anchorCtr="0">
            <a:noAutofit/>
          </a:bodyPr>
          <a:lstStyle>
            <a:lvl1pPr marL="0" indent="0" algn="ctr">
              <a:lnSpc>
                <a:spcPct val="100000"/>
              </a:lnSpc>
              <a:spcBef>
                <a:spcPts val="0"/>
              </a:spcBef>
              <a:buFontTx/>
              <a:buNone/>
              <a:defRPr sz="1800" spc="50" baseline="0">
                <a:solidFill>
                  <a:schemeClr val="tx1"/>
                </a:solidFill>
                <a:latin typeface="+mj-lt"/>
              </a:defRPr>
            </a:lvl1pPr>
          </a:lstStyle>
          <a:p>
            <a:pPr lvl="0"/>
            <a:r>
              <a:rPr lang="sv-SE"/>
              <a:t>Förnamn Efternamn</a:t>
            </a:r>
          </a:p>
        </p:txBody>
      </p:sp>
      <p:sp>
        <p:nvSpPr>
          <p:cNvPr id="23" name="Platshållare för text 21">
            <a:extLst>
              <a:ext uri="{FF2B5EF4-FFF2-40B4-BE49-F238E27FC236}">
                <a16:creationId xmlns:a16="http://schemas.microsoft.com/office/drawing/2014/main" id="{D6C71257-4D73-4259-B997-BB6338DC9552}"/>
              </a:ext>
            </a:extLst>
          </p:cNvPr>
          <p:cNvSpPr>
            <a:spLocks noGrp="1"/>
          </p:cNvSpPr>
          <p:nvPr>
            <p:ph type="body" sz="quarter" idx="23" hasCustomPrompt="1"/>
          </p:nvPr>
        </p:nvSpPr>
        <p:spPr>
          <a:xfrm>
            <a:off x="1111514" y="4386259"/>
            <a:ext cx="2238181" cy="280992"/>
          </a:xfrm>
        </p:spPr>
        <p:txBody>
          <a:bodyPr>
            <a:noAutofit/>
          </a:bodyPr>
          <a:lstStyle>
            <a:lvl1pPr marL="0" indent="0" algn="ctr">
              <a:spcBef>
                <a:spcPts val="0"/>
              </a:spcBef>
              <a:buClr>
                <a:schemeClr val="accent3"/>
              </a:buClr>
              <a:buFontTx/>
              <a:buNone/>
              <a:defRPr sz="1200" cap="all" baseline="0">
                <a:solidFill>
                  <a:schemeClr val="tx1"/>
                </a:solidFill>
              </a:defRPr>
            </a:lvl1pPr>
          </a:lstStyle>
          <a:p>
            <a:pPr lvl="0"/>
            <a:r>
              <a:rPr lang="sv-SE"/>
              <a:t>Titel</a:t>
            </a:r>
          </a:p>
        </p:txBody>
      </p:sp>
      <p:sp>
        <p:nvSpPr>
          <p:cNvPr id="33" name="Platshållare för text 21">
            <a:extLst>
              <a:ext uri="{FF2B5EF4-FFF2-40B4-BE49-F238E27FC236}">
                <a16:creationId xmlns:a16="http://schemas.microsoft.com/office/drawing/2014/main" id="{2D65EC58-F0C9-4A06-AFAE-83395FC1715F}"/>
              </a:ext>
            </a:extLst>
          </p:cNvPr>
          <p:cNvSpPr>
            <a:spLocks noGrp="1"/>
          </p:cNvSpPr>
          <p:nvPr>
            <p:ph type="body" sz="quarter" idx="24"/>
          </p:nvPr>
        </p:nvSpPr>
        <p:spPr>
          <a:xfrm>
            <a:off x="3739060" y="4781554"/>
            <a:ext cx="2238181" cy="924286"/>
          </a:xfrm>
        </p:spPr>
        <p:txBody>
          <a:bodyPr>
            <a:noAutofit/>
          </a:bodyPr>
          <a:lstStyle>
            <a:lvl1pPr marL="0" indent="0" algn="ctr">
              <a:spcBef>
                <a:spcPts val="0"/>
              </a:spcBef>
              <a:buClr>
                <a:schemeClr val="accent3"/>
              </a:buClr>
              <a:buFontTx/>
              <a:buNone/>
              <a:defRPr sz="1400">
                <a:solidFill>
                  <a:schemeClr val="tx1"/>
                </a:solidFill>
              </a:defRPr>
            </a:lvl1pPr>
          </a:lstStyle>
          <a:p>
            <a:pPr lvl="0"/>
            <a:r>
              <a:rPr lang="sv-SE"/>
              <a:t>Redigera format för bakgrundstext</a:t>
            </a:r>
          </a:p>
        </p:txBody>
      </p:sp>
      <p:sp>
        <p:nvSpPr>
          <p:cNvPr id="34" name="Platshållare för bild 10">
            <a:extLst>
              <a:ext uri="{FF2B5EF4-FFF2-40B4-BE49-F238E27FC236}">
                <a16:creationId xmlns:a16="http://schemas.microsoft.com/office/drawing/2014/main" id="{A85E4BF5-E5D5-45F3-9272-3CD16D44A8FA}"/>
              </a:ext>
            </a:extLst>
          </p:cNvPr>
          <p:cNvSpPr>
            <a:spLocks noGrp="1"/>
          </p:cNvSpPr>
          <p:nvPr>
            <p:ph type="pic" sz="quarter" idx="25" hasCustomPrompt="1"/>
          </p:nvPr>
        </p:nvSpPr>
        <p:spPr>
          <a:xfrm>
            <a:off x="3993707" y="2032739"/>
            <a:ext cx="1728886" cy="1890000"/>
          </a:xfrm>
          <a:noFill/>
        </p:spPr>
        <p:txBody>
          <a:bodyPr/>
          <a:lstStyle>
            <a:lvl1pPr marL="0" indent="0">
              <a:buFontTx/>
              <a:buNone/>
              <a:defRPr/>
            </a:lvl1pPr>
          </a:lstStyle>
          <a:p>
            <a:r>
              <a:rPr lang="sv-SE"/>
              <a:t> </a:t>
            </a:r>
          </a:p>
        </p:txBody>
      </p:sp>
      <p:sp>
        <p:nvSpPr>
          <p:cNvPr id="35" name="Platshållare för text 8">
            <a:extLst>
              <a:ext uri="{FF2B5EF4-FFF2-40B4-BE49-F238E27FC236}">
                <a16:creationId xmlns:a16="http://schemas.microsoft.com/office/drawing/2014/main" id="{635E6E60-52D4-4105-B4D3-BD82EEE329A5}"/>
              </a:ext>
            </a:extLst>
          </p:cNvPr>
          <p:cNvSpPr>
            <a:spLocks noGrp="1"/>
          </p:cNvSpPr>
          <p:nvPr>
            <p:ph type="body" sz="quarter" idx="26" hasCustomPrompt="1"/>
          </p:nvPr>
        </p:nvSpPr>
        <p:spPr>
          <a:xfrm>
            <a:off x="3739060" y="4046937"/>
            <a:ext cx="2238181" cy="339322"/>
          </a:xfrm>
        </p:spPr>
        <p:txBody>
          <a:bodyPr anchor="b" anchorCtr="0">
            <a:noAutofit/>
          </a:bodyPr>
          <a:lstStyle>
            <a:lvl1pPr marL="0" indent="0" algn="ctr">
              <a:lnSpc>
                <a:spcPct val="100000"/>
              </a:lnSpc>
              <a:spcBef>
                <a:spcPts val="0"/>
              </a:spcBef>
              <a:buFontTx/>
              <a:buNone/>
              <a:defRPr sz="1800" spc="50" baseline="0">
                <a:solidFill>
                  <a:schemeClr val="tx1"/>
                </a:solidFill>
                <a:latin typeface="+mj-lt"/>
              </a:defRPr>
            </a:lvl1pPr>
          </a:lstStyle>
          <a:p>
            <a:pPr lvl="0"/>
            <a:r>
              <a:rPr lang="sv-SE"/>
              <a:t>Förnamn Efternamn</a:t>
            </a:r>
          </a:p>
        </p:txBody>
      </p:sp>
      <p:sp>
        <p:nvSpPr>
          <p:cNvPr id="36" name="Platshållare för text 21">
            <a:extLst>
              <a:ext uri="{FF2B5EF4-FFF2-40B4-BE49-F238E27FC236}">
                <a16:creationId xmlns:a16="http://schemas.microsoft.com/office/drawing/2014/main" id="{7704363C-01B5-4E72-BFE5-2CDECD8E3978}"/>
              </a:ext>
            </a:extLst>
          </p:cNvPr>
          <p:cNvSpPr>
            <a:spLocks noGrp="1"/>
          </p:cNvSpPr>
          <p:nvPr>
            <p:ph type="body" sz="quarter" idx="27" hasCustomPrompt="1"/>
          </p:nvPr>
        </p:nvSpPr>
        <p:spPr>
          <a:xfrm>
            <a:off x="3739060" y="4386259"/>
            <a:ext cx="2238181" cy="280992"/>
          </a:xfrm>
        </p:spPr>
        <p:txBody>
          <a:bodyPr>
            <a:noAutofit/>
          </a:bodyPr>
          <a:lstStyle>
            <a:lvl1pPr marL="0" indent="0" algn="ctr">
              <a:spcBef>
                <a:spcPts val="0"/>
              </a:spcBef>
              <a:buClr>
                <a:schemeClr val="accent3"/>
              </a:buClr>
              <a:buFontTx/>
              <a:buNone/>
              <a:defRPr sz="1200" cap="all" baseline="0">
                <a:solidFill>
                  <a:schemeClr val="tx1"/>
                </a:solidFill>
              </a:defRPr>
            </a:lvl1pPr>
          </a:lstStyle>
          <a:p>
            <a:pPr lvl="0"/>
            <a:r>
              <a:rPr lang="sv-SE"/>
              <a:t>Titel</a:t>
            </a:r>
          </a:p>
        </p:txBody>
      </p:sp>
      <p:sp>
        <p:nvSpPr>
          <p:cNvPr id="38" name="Platshållare för text 21">
            <a:extLst>
              <a:ext uri="{FF2B5EF4-FFF2-40B4-BE49-F238E27FC236}">
                <a16:creationId xmlns:a16="http://schemas.microsoft.com/office/drawing/2014/main" id="{FBCE4618-5F30-42DA-B050-FA23C33ED876}"/>
              </a:ext>
            </a:extLst>
          </p:cNvPr>
          <p:cNvSpPr>
            <a:spLocks noGrp="1"/>
          </p:cNvSpPr>
          <p:nvPr>
            <p:ph type="body" sz="quarter" idx="28"/>
          </p:nvPr>
        </p:nvSpPr>
        <p:spPr>
          <a:xfrm>
            <a:off x="6270927" y="4781554"/>
            <a:ext cx="2238181" cy="924286"/>
          </a:xfrm>
        </p:spPr>
        <p:txBody>
          <a:bodyPr>
            <a:noAutofit/>
          </a:bodyPr>
          <a:lstStyle>
            <a:lvl1pPr marL="0" indent="0" algn="ctr">
              <a:spcBef>
                <a:spcPts val="0"/>
              </a:spcBef>
              <a:buClr>
                <a:schemeClr val="accent3"/>
              </a:buClr>
              <a:buFontTx/>
              <a:buNone/>
              <a:defRPr sz="1400">
                <a:solidFill>
                  <a:schemeClr val="tx1"/>
                </a:solidFill>
              </a:defRPr>
            </a:lvl1pPr>
          </a:lstStyle>
          <a:p>
            <a:pPr lvl="0"/>
            <a:r>
              <a:rPr lang="sv-SE"/>
              <a:t>Redigera format för bakgrundstext</a:t>
            </a:r>
          </a:p>
        </p:txBody>
      </p:sp>
      <p:sp>
        <p:nvSpPr>
          <p:cNvPr id="39" name="Platshållare för bild 10">
            <a:extLst>
              <a:ext uri="{FF2B5EF4-FFF2-40B4-BE49-F238E27FC236}">
                <a16:creationId xmlns:a16="http://schemas.microsoft.com/office/drawing/2014/main" id="{A1FF6098-443E-48B7-9348-F925472A4D1A}"/>
              </a:ext>
            </a:extLst>
          </p:cNvPr>
          <p:cNvSpPr>
            <a:spLocks noGrp="1"/>
          </p:cNvSpPr>
          <p:nvPr>
            <p:ph type="pic" sz="quarter" idx="29" hasCustomPrompt="1"/>
          </p:nvPr>
        </p:nvSpPr>
        <p:spPr>
          <a:xfrm>
            <a:off x="6525574" y="2032739"/>
            <a:ext cx="1728886" cy="1890000"/>
          </a:xfrm>
          <a:noFill/>
        </p:spPr>
        <p:txBody>
          <a:bodyPr/>
          <a:lstStyle>
            <a:lvl1pPr marL="0" indent="0">
              <a:buFontTx/>
              <a:buNone/>
              <a:defRPr/>
            </a:lvl1pPr>
          </a:lstStyle>
          <a:p>
            <a:r>
              <a:rPr lang="sv-SE"/>
              <a:t> </a:t>
            </a:r>
          </a:p>
        </p:txBody>
      </p:sp>
      <p:sp>
        <p:nvSpPr>
          <p:cNvPr id="40" name="Platshållare för text 8">
            <a:extLst>
              <a:ext uri="{FF2B5EF4-FFF2-40B4-BE49-F238E27FC236}">
                <a16:creationId xmlns:a16="http://schemas.microsoft.com/office/drawing/2014/main" id="{9F84A681-08E4-4A5A-BDBB-025CFE077868}"/>
              </a:ext>
            </a:extLst>
          </p:cNvPr>
          <p:cNvSpPr>
            <a:spLocks noGrp="1"/>
          </p:cNvSpPr>
          <p:nvPr>
            <p:ph type="body" sz="quarter" idx="30" hasCustomPrompt="1"/>
          </p:nvPr>
        </p:nvSpPr>
        <p:spPr>
          <a:xfrm>
            <a:off x="6270927" y="4046937"/>
            <a:ext cx="2238181" cy="339322"/>
          </a:xfrm>
        </p:spPr>
        <p:txBody>
          <a:bodyPr anchor="b" anchorCtr="0">
            <a:noAutofit/>
          </a:bodyPr>
          <a:lstStyle>
            <a:lvl1pPr marL="0" indent="0" algn="ctr">
              <a:lnSpc>
                <a:spcPct val="100000"/>
              </a:lnSpc>
              <a:spcBef>
                <a:spcPts val="0"/>
              </a:spcBef>
              <a:buFontTx/>
              <a:buNone/>
              <a:defRPr sz="1800" spc="50" baseline="0">
                <a:solidFill>
                  <a:schemeClr val="tx1"/>
                </a:solidFill>
                <a:latin typeface="+mj-lt"/>
              </a:defRPr>
            </a:lvl1pPr>
          </a:lstStyle>
          <a:p>
            <a:pPr lvl="0"/>
            <a:r>
              <a:rPr lang="sv-SE"/>
              <a:t>Förnamn Efternamn</a:t>
            </a:r>
          </a:p>
        </p:txBody>
      </p:sp>
      <p:sp>
        <p:nvSpPr>
          <p:cNvPr id="41" name="Platshållare för text 21">
            <a:extLst>
              <a:ext uri="{FF2B5EF4-FFF2-40B4-BE49-F238E27FC236}">
                <a16:creationId xmlns:a16="http://schemas.microsoft.com/office/drawing/2014/main" id="{365A89D3-0A9C-48CE-A938-1B3F690996EB}"/>
              </a:ext>
            </a:extLst>
          </p:cNvPr>
          <p:cNvSpPr>
            <a:spLocks noGrp="1"/>
          </p:cNvSpPr>
          <p:nvPr>
            <p:ph type="body" sz="quarter" idx="31" hasCustomPrompt="1"/>
          </p:nvPr>
        </p:nvSpPr>
        <p:spPr>
          <a:xfrm>
            <a:off x="6270927" y="4386259"/>
            <a:ext cx="2238181" cy="280992"/>
          </a:xfrm>
        </p:spPr>
        <p:txBody>
          <a:bodyPr>
            <a:noAutofit/>
          </a:bodyPr>
          <a:lstStyle>
            <a:lvl1pPr marL="0" indent="0" algn="ctr">
              <a:spcBef>
                <a:spcPts val="0"/>
              </a:spcBef>
              <a:buClr>
                <a:schemeClr val="accent3"/>
              </a:buClr>
              <a:buFontTx/>
              <a:buNone/>
              <a:defRPr sz="1200" cap="all" baseline="0">
                <a:solidFill>
                  <a:schemeClr val="tx1"/>
                </a:solidFill>
              </a:defRPr>
            </a:lvl1pPr>
          </a:lstStyle>
          <a:p>
            <a:pPr lvl="0"/>
            <a:r>
              <a:rPr lang="sv-SE"/>
              <a:t>Titel</a:t>
            </a:r>
          </a:p>
        </p:txBody>
      </p:sp>
      <p:sp>
        <p:nvSpPr>
          <p:cNvPr id="43" name="Platshållare för text 21">
            <a:extLst>
              <a:ext uri="{FF2B5EF4-FFF2-40B4-BE49-F238E27FC236}">
                <a16:creationId xmlns:a16="http://schemas.microsoft.com/office/drawing/2014/main" id="{CF3EC4BA-1311-4D3E-87AA-C21F10B0C18D}"/>
              </a:ext>
            </a:extLst>
          </p:cNvPr>
          <p:cNvSpPr>
            <a:spLocks noGrp="1"/>
          </p:cNvSpPr>
          <p:nvPr>
            <p:ph type="body" sz="quarter" idx="32"/>
          </p:nvPr>
        </p:nvSpPr>
        <p:spPr>
          <a:xfrm>
            <a:off x="8879630" y="4788356"/>
            <a:ext cx="2238181" cy="924286"/>
          </a:xfrm>
        </p:spPr>
        <p:txBody>
          <a:bodyPr>
            <a:noAutofit/>
          </a:bodyPr>
          <a:lstStyle>
            <a:lvl1pPr marL="0" indent="0" algn="ctr">
              <a:spcBef>
                <a:spcPts val="0"/>
              </a:spcBef>
              <a:buClr>
                <a:schemeClr val="accent3"/>
              </a:buClr>
              <a:buFontTx/>
              <a:buNone/>
              <a:defRPr sz="1400">
                <a:solidFill>
                  <a:schemeClr val="tx1"/>
                </a:solidFill>
              </a:defRPr>
            </a:lvl1pPr>
          </a:lstStyle>
          <a:p>
            <a:pPr lvl="0"/>
            <a:r>
              <a:rPr lang="sv-SE"/>
              <a:t>Redigera format för bakgrundstext</a:t>
            </a:r>
          </a:p>
        </p:txBody>
      </p:sp>
      <p:sp>
        <p:nvSpPr>
          <p:cNvPr id="44" name="Platshållare för bild 10">
            <a:extLst>
              <a:ext uri="{FF2B5EF4-FFF2-40B4-BE49-F238E27FC236}">
                <a16:creationId xmlns:a16="http://schemas.microsoft.com/office/drawing/2014/main" id="{8D64FDAE-04F7-440D-8043-5224F543E006}"/>
              </a:ext>
            </a:extLst>
          </p:cNvPr>
          <p:cNvSpPr>
            <a:spLocks noGrp="1"/>
          </p:cNvSpPr>
          <p:nvPr>
            <p:ph type="pic" sz="quarter" idx="33" hasCustomPrompt="1"/>
          </p:nvPr>
        </p:nvSpPr>
        <p:spPr>
          <a:xfrm>
            <a:off x="9134277" y="2039541"/>
            <a:ext cx="1728886" cy="1890000"/>
          </a:xfrm>
          <a:noFill/>
        </p:spPr>
        <p:txBody>
          <a:bodyPr/>
          <a:lstStyle>
            <a:lvl1pPr marL="0" indent="0">
              <a:buFontTx/>
              <a:buNone/>
              <a:defRPr/>
            </a:lvl1pPr>
          </a:lstStyle>
          <a:p>
            <a:r>
              <a:rPr lang="sv-SE"/>
              <a:t> </a:t>
            </a:r>
          </a:p>
        </p:txBody>
      </p:sp>
      <p:sp>
        <p:nvSpPr>
          <p:cNvPr id="45" name="Platshållare för text 8">
            <a:extLst>
              <a:ext uri="{FF2B5EF4-FFF2-40B4-BE49-F238E27FC236}">
                <a16:creationId xmlns:a16="http://schemas.microsoft.com/office/drawing/2014/main" id="{C63CF9B2-060E-492E-9ED4-4CEF1E095C3F}"/>
              </a:ext>
            </a:extLst>
          </p:cNvPr>
          <p:cNvSpPr>
            <a:spLocks noGrp="1"/>
          </p:cNvSpPr>
          <p:nvPr>
            <p:ph type="body" sz="quarter" idx="34" hasCustomPrompt="1"/>
          </p:nvPr>
        </p:nvSpPr>
        <p:spPr>
          <a:xfrm>
            <a:off x="8879630" y="4053739"/>
            <a:ext cx="2238181" cy="339322"/>
          </a:xfrm>
        </p:spPr>
        <p:txBody>
          <a:bodyPr anchor="b" anchorCtr="0">
            <a:noAutofit/>
          </a:bodyPr>
          <a:lstStyle>
            <a:lvl1pPr marL="0" indent="0" algn="ctr">
              <a:lnSpc>
                <a:spcPct val="100000"/>
              </a:lnSpc>
              <a:spcBef>
                <a:spcPts val="0"/>
              </a:spcBef>
              <a:buFontTx/>
              <a:buNone/>
              <a:defRPr sz="1800" spc="50" baseline="0">
                <a:solidFill>
                  <a:schemeClr val="tx1"/>
                </a:solidFill>
                <a:latin typeface="+mj-lt"/>
              </a:defRPr>
            </a:lvl1pPr>
          </a:lstStyle>
          <a:p>
            <a:pPr lvl="0"/>
            <a:r>
              <a:rPr lang="sv-SE"/>
              <a:t>Förnamn Efternamn</a:t>
            </a:r>
          </a:p>
        </p:txBody>
      </p:sp>
      <p:sp>
        <p:nvSpPr>
          <p:cNvPr id="46" name="Platshållare för text 21">
            <a:extLst>
              <a:ext uri="{FF2B5EF4-FFF2-40B4-BE49-F238E27FC236}">
                <a16:creationId xmlns:a16="http://schemas.microsoft.com/office/drawing/2014/main" id="{3EE9996F-4C40-49E5-928C-AB45DA70F5CB}"/>
              </a:ext>
            </a:extLst>
          </p:cNvPr>
          <p:cNvSpPr>
            <a:spLocks noGrp="1"/>
          </p:cNvSpPr>
          <p:nvPr>
            <p:ph type="body" sz="quarter" idx="35" hasCustomPrompt="1"/>
          </p:nvPr>
        </p:nvSpPr>
        <p:spPr>
          <a:xfrm>
            <a:off x="8879630" y="4393061"/>
            <a:ext cx="2238181" cy="280992"/>
          </a:xfrm>
        </p:spPr>
        <p:txBody>
          <a:bodyPr>
            <a:noAutofit/>
          </a:bodyPr>
          <a:lstStyle>
            <a:lvl1pPr marL="0" indent="0" algn="ctr">
              <a:spcBef>
                <a:spcPts val="0"/>
              </a:spcBef>
              <a:buClr>
                <a:schemeClr val="accent3"/>
              </a:buClr>
              <a:buFontTx/>
              <a:buNone/>
              <a:defRPr sz="1200" cap="all" baseline="0">
                <a:solidFill>
                  <a:schemeClr val="tx1"/>
                </a:solidFill>
              </a:defRPr>
            </a:lvl1pPr>
          </a:lstStyle>
          <a:p>
            <a:pPr lvl="0"/>
            <a:r>
              <a:rPr lang="sv-SE"/>
              <a:t>Titel</a:t>
            </a:r>
          </a:p>
        </p:txBody>
      </p:sp>
      <p:sp>
        <p:nvSpPr>
          <p:cNvPr id="5" name="Platshållare för datum 4">
            <a:extLst>
              <a:ext uri="{FF2B5EF4-FFF2-40B4-BE49-F238E27FC236}">
                <a16:creationId xmlns:a16="http://schemas.microsoft.com/office/drawing/2014/main" id="{8CCB989F-9142-43AA-8DD5-761BBEE70A5D}"/>
              </a:ext>
            </a:extLst>
          </p:cNvPr>
          <p:cNvSpPr>
            <a:spLocks noGrp="1"/>
          </p:cNvSpPr>
          <p:nvPr>
            <p:ph type="dt" sz="half" idx="36"/>
          </p:nvPr>
        </p:nvSpPr>
        <p:spPr/>
        <p:txBody>
          <a:bodyPr/>
          <a:lstStyle/>
          <a:p>
            <a:r>
              <a:rPr lang="sv-SE">
                <a:solidFill>
                  <a:schemeClr val="tx1"/>
                </a:solidFill>
              </a:rPr>
              <a:t>201x-xx-xx</a:t>
            </a:r>
          </a:p>
        </p:txBody>
      </p:sp>
      <p:sp>
        <p:nvSpPr>
          <p:cNvPr id="6" name="Platshållare för sidfot 5">
            <a:extLst>
              <a:ext uri="{FF2B5EF4-FFF2-40B4-BE49-F238E27FC236}">
                <a16:creationId xmlns:a16="http://schemas.microsoft.com/office/drawing/2014/main" id="{3B51CD35-58BC-4286-94CA-593C463BF8DD}"/>
              </a:ext>
            </a:extLst>
          </p:cNvPr>
          <p:cNvSpPr>
            <a:spLocks noGrp="1"/>
          </p:cNvSpPr>
          <p:nvPr>
            <p:ph type="ftr" sz="quarter" idx="37"/>
          </p:nvPr>
        </p:nvSpPr>
        <p:spPr/>
        <p:txBody>
          <a:bodyPr/>
          <a:lstStyle/>
          <a:p>
            <a:r>
              <a:rPr lang="sv-SE"/>
              <a:t>Sidfot om man väljer att infoga en sådan i sin presentation</a:t>
            </a:r>
          </a:p>
        </p:txBody>
      </p:sp>
      <p:sp>
        <p:nvSpPr>
          <p:cNvPr id="7" name="Platshållare för bildnummer 6">
            <a:extLst>
              <a:ext uri="{FF2B5EF4-FFF2-40B4-BE49-F238E27FC236}">
                <a16:creationId xmlns:a16="http://schemas.microsoft.com/office/drawing/2014/main" id="{5ACBFB0F-7A0C-4C18-BC60-6878C12C45E3}"/>
              </a:ext>
            </a:extLst>
          </p:cNvPr>
          <p:cNvSpPr>
            <a:spLocks noGrp="1"/>
          </p:cNvSpPr>
          <p:nvPr>
            <p:ph type="sldNum" sz="quarter" idx="38"/>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4293845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
    <p:bg>
      <p:bgPr>
        <a:solidFill>
          <a:schemeClr val="bg1"/>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E29C740C-E70A-4A03-AFF1-618131A73478}"/>
              </a:ext>
            </a:extLst>
          </p:cNvPr>
          <p:cNvSpPr>
            <a:spLocks noGrp="1"/>
          </p:cNvSpPr>
          <p:nvPr>
            <p:ph type="dt" sz="half" idx="10"/>
          </p:nvPr>
        </p:nvSpPr>
        <p:spPr/>
        <p:txBody>
          <a:bodyPr/>
          <a:lstStyle/>
          <a:p>
            <a:r>
              <a:rPr lang="sv-SE">
                <a:solidFill>
                  <a:schemeClr val="tx1"/>
                </a:solidFill>
              </a:rPr>
              <a:t>201x-xx-xx</a:t>
            </a:r>
          </a:p>
        </p:txBody>
      </p:sp>
      <p:sp>
        <p:nvSpPr>
          <p:cNvPr id="6" name="Platshållare för sidfot 5">
            <a:extLst>
              <a:ext uri="{FF2B5EF4-FFF2-40B4-BE49-F238E27FC236}">
                <a16:creationId xmlns:a16="http://schemas.microsoft.com/office/drawing/2014/main" id="{E0746F8B-E22C-4AC3-814B-B661E91E24E5}"/>
              </a:ext>
            </a:extLst>
          </p:cNvPr>
          <p:cNvSpPr>
            <a:spLocks noGrp="1"/>
          </p:cNvSpPr>
          <p:nvPr>
            <p:ph type="ftr" sz="quarter" idx="11"/>
          </p:nvPr>
        </p:nvSpPr>
        <p:spPr/>
        <p:txBody>
          <a:bodyPr/>
          <a:lstStyle/>
          <a:p>
            <a:r>
              <a:rPr lang="sv-SE"/>
              <a:t>Sidfot om man väljer att infoga en sådan i sin presentation</a:t>
            </a:r>
          </a:p>
        </p:txBody>
      </p:sp>
      <p:sp>
        <p:nvSpPr>
          <p:cNvPr id="7" name="Platshållare för bildnummer 6">
            <a:extLst>
              <a:ext uri="{FF2B5EF4-FFF2-40B4-BE49-F238E27FC236}">
                <a16:creationId xmlns:a16="http://schemas.microsoft.com/office/drawing/2014/main" id="{BB9EDAA4-56F9-473E-9272-9645D22183B7}"/>
              </a:ext>
            </a:extLst>
          </p:cNvPr>
          <p:cNvSpPr>
            <a:spLocks noGrp="1"/>
          </p:cNvSpPr>
          <p:nvPr>
            <p:ph type="sldNum" sz="quarter" idx="12"/>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862016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ack">
    <p:bg>
      <p:bgPr>
        <a:solidFill>
          <a:schemeClr val="bg1"/>
        </a:solidFill>
        <a:effectLst/>
      </p:bgPr>
    </p:bg>
    <p:spTree>
      <p:nvGrpSpPr>
        <p:cNvPr id="1" name=""/>
        <p:cNvGrpSpPr/>
        <p:nvPr/>
      </p:nvGrpSpPr>
      <p:grpSpPr>
        <a:xfrm>
          <a:off x="0" y="0"/>
          <a:ext cx="0" cy="0"/>
          <a:chOff x="0" y="0"/>
          <a:chExt cx="0" cy="0"/>
        </a:xfrm>
      </p:grpSpPr>
      <p:sp>
        <p:nvSpPr>
          <p:cNvPr id="8" name="textruta 7">
            <a:extLst>
              <a:ext uri="{FF2B5EF4-FFF2-40B4-BE49-F238E27FC236}">
                <a16:creationId xmlns:a16="http://schemas.microsoft.com/office/drawing/2014/main" id="{0FA480E9-7A1E-49E9-A38D-047FFB8E76EE}"/>
              </a:ext>
            </a:extLst>
          </p:cNvPr>
          <p:cNvSpPr txBox="1"/>
          <p:nvPr userDrawn="1"/>
        </p:nvSpPr>
        <p:spPr>
          <a:xfrm>
            <a:off x="2562997" y="1841969"/>
            <a:ext cx="7067550" cy="1938992"/>
          </a:xfrm>
          <a:prstGeom prst="rect">
            <a:avLst/>
          </a:prstGeom>
          <a:noFill/>
        </p:spPr>
        <p:txBody>
          <a:bodyPr wrap="square" rtlCol="0">
            <a:spAutoFit/>
          </a:bodyPr>
          <a:lstStyle/>
          <a:p>
            <a:pPr algn="ctr"/>
            <a:r>
              <a:rPr lang="sv-SE" sz="12000" spc="50" baseline="0">
                <a:solidFill>
                  <a:schemeClr val="tx1"/>
                </a:solidFill>
                <a:latin typeface="+mj-lt"/>
              </a:rPr>
              <a:t>TACK</a:t>
            </a:r>
            <a:r>
              <a:rPr lang="sv-SE" sz="12000" spc="200" baseline="0">
                <a:solidFill>
                  <a:schemeClr val="tx1"/>
                </a:solidFill>
                <a:latin typeface="+mj-lt"/>
              </a:rPr>
              <a:t>!</a:t>
            </a:r>
          </a:p>
        </p:txBody>
      </p:sp>
      <p:pic>
        <p:nvPicPr>
          <p:cNvPr id="15" name="Bildobjekt 14">
            <a:extLst>
              <a:ext uri="{FF2B5EF4-FFF2-40B4-BE49-F238E27FC236}">
                <a16:creationId xmlns:a16="http://schemas.microsoft.com/office/drawing/2014/main" id="{7C098F24-9A61-4B0B-9BF1-A4A7635F20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63079" y="4779579"/>
            <a:ext cx="3468956" cy="754024"/>
          </a:xfrm>
          <a:prstGeom prst="rect">
            <a:avLst/>
          </a:prstGeom>
        </p:spPr>
      </p:pic>
      <p:grpSp>
        <p:nvGrpSpPr>
          <p:cNvPr id="13" name="Grupp 12">
            <a:extLst>
              <a:ext uri="{FF2B5EF4-FFF2-40B4-BE49-F238E27FC236}">
                <a16:creationId xmlns:a16="http://schemas.microsoft.com/office/drawing/2014/main" id="{1A94FB4D-B36A-4974-97DA-B08C02C7AC09}"/>
              </a:ext>
            </a:extLst>
          </p:cNvPr>
          <p:cNvGrpSpPr/>
          <p:nvPr userDrawn="1"/>
        </p:nvGrpSpPr>
        <p:grpSpPr>
          <a:xfrm>
            <a:off x="3125148" y="5928705"/>
            <a:ext cx="5941704" cy="390895"/>
            <a:chOff x="2953940" y="5934146"/>
            <a:chExt cx="5941704" cy="390895"/>
          </a:xfrm>
        </p:grpSpPr>
        <p:sp>
          <p:nvSpPr>
            <p:cNvPr id="14" name="Shape 2944">
              <a:extLst>
                <a:ext uri="{FF2B5EF4-FFF2-40B4-BE49-F238E27FC236}">
                  <a16:creationId xmlns:a16="http://schemas.microsoft.com/office/drawing/2014/main" id="{F085A41D-4BBF-4E3B-88DC-324DE1954095}"/>
                </a:ext>
              </a:extLst>
            </p:cNvPr>
            <p:cNvSpPr/>
            <p:nvPr/>
          </p:nvSpPr>
          <p:spPr>
            <a:xfrm>
              <a:off x="2953940" y="5939588"/>
              <a:ext cx="385454" cy="385453"/>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16" name="Shape 2865">
              <a:extLst>
                <a:ext uri="{FF2B5EF4-FFF2-40B4-BE49-F238E27FC236}">
                  <a16:creationId xmlns:a16="http://schemas.microsoft.com/office/drawing/2014/main" id="{9358D106-80F9-49F1-8121-3FD6FC988625}"/>
                </a:ext>
              </a:extLst>
            </p:cNvPr>
            <p:cNvSpPr/>
            <p:nvPr/>
          </p:nvSpPr>
          <p:spPr>
            <a:xfrm>
              <a:off x="4476213" y="5934146"/>
              <a:ext cx="381638" cy="38545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3430" y="9320"/>
                  </a:moveTo>
                  <a:cubicBezTo>
                    <a:pt x="11975" y="9320"/>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0"/>
                    <a:pt x="13430" y="9320"/>
                  </a:cubicBezTo>
                  <a:moveTo>
                    <a:pt x="6873" y="14727"/>
                  </a:moveTo>
                  <a:lnTo>
                    <a:pt x="8829" y="14727"/>
                  </a:lnTo>
                  <a:lnTo>
                    <a:pt x="8829" y="9320"/>
                  </a:lnTo>
                  <a:lnTo>
                    <a:pt x="6873" y="9320"/>
                  </a:lnTo>
                  <a:cubicBezTo>
                    <a:pt x="6873" y="9320"/>
                    <a:pt x="6873" y="14727"/>
                    <a:pt x="6873" y="14727"/>
                  </a:cubicBezTo>
                  <a:close/>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17" name="Shape 2859">
              <a:extLst>
                <a:ext uri="{FF2B5EF4-FFF2-40B4-BE49-F238E27FC236}">
                  <a16:creationId xmlns:a16="http://schemas.microsoft.com/office/drawing/2014/main" id="{0BD55CB4-0EAF-4A45-BB02-6A715E787589}"/>
                </a:ext>
              </a:extLst>
            </p:cNvPr>
            <p:cNvSpPr/>
            <p:nvPr/>
          </p:nvSpPr>
          <p:spPr>
            <a:xfrm>
              <a:off x="5853448" y="5934146"/>
              <a:ext cx="385454" cy="38545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25" name="Shape 2860">
              <a:extLst>
                <a:ext uri="{FF2B5EF4-FFF2-40B4-BE49-F238E27FC236}">
                  <a16:creationId xmlns:a16="http://schemas.microsoft.com/office/drawing/2014/main" id="{F4C62317-65DA-4381-AFC6-C53FDEC26B79}"/>
                </a:ext>
              </a:extLst>
            </p:cNvPr>
            <p:cNvSpPr/>
            <p:nvPr/>
          </p:nvSpPr>
          <p:spPr>
            <a:xfrm>
              <a:off x="7528771" y="5934146"/>
              <a:ext cx="385454" cy="385454"/>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27" name="TextBox 66">
              <a:extLst>
                <a:ext uri="{FF2B5EF4-FFF2-40B4-BE49-F238E27FC236}">
                  <a16:creationId xmlns:a16="http://schemas.microsoft.com/office/drawing/2014/main" id="{1CA5878A-7717-4501-80FF-9AC7370F4CAE}"/>
                </a:ext>
              </a:extLst>
            </p:cNvPr>
            <p:cNvSpPr txBox="1"/>
            <p:nvPr/>
          </p:nvSpPr>
          <p:spPr>
            <a:xfrm>
              <a:off x="4850233" y="5992391"/>
              <a:ext cx="802903"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/Vinnova</a:t>
              </a:r>
            </a:p>
          </p:txBody>
        </p:sp>
        <p:sp>
          <p:nvSpPr>
            <p:cNvPr id="28" name="TextBox 67">
              <a:extLst>
                <a:ext uri="{FF2B5EF4-FFF2-40B4-BE49-F238E27FC236}">
                  <a16:creationId xmlns:a16="http://schemas.microsoft.com/office/drawing/2014/main" id="{298783A6-A253-4A02-B209-8528A3956B3A}"/>
                </a:ext>
              </a:extLst>
            </p:cNvPr>
            <p:cNvSpPr txBox="1"/>
            <p:nvPr/>
          </p:nvSpPr>
          <p:spPr>
            <a:xfrm>
              <a:off x="7943211" y="5992392"/>
              <a:ext cx="952433"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a:t>
              </a:r>
              <a:r>
                <a:rPr lang="sv-SE" sz="1200" err="1">
                  <a:solidFill>
                    <a:schemeClr val="tx1"/>
                  </a:solidFill>
                  <a:latin typeface="Arial" panose="020B0604020202020204" pitchFamily="34" charset="0"/>
                  <a:ea typeface="Montserrat" charset="0"/>
                  <a:cs typeface="Montserrat" charset="0"/>
                </a:rPr>
                <a:t>Vinnovase</a:t>
              </a:r>
              <a:endParaRPr lang="sv-SE" sz="1200">
                <a:solidFill>
                  <a:schemeClr val="tx1"/>
                </a:solidFill>
                <a:latin typeface="Arial" panose="020B0604020202020204" pitchFamily="34" charset="0"/>
                <a:ea typeface="Montserrat" charset="0"/>
                <a:cs typeface="Montserrat" charset="0"/>
              </a:endParaRPr>
            </a:p>
          </p:txBody>
        </p:sp>
        <p:sp>
          <p:nvSpPr>
            <p:cNvPr id="29" name="TextBox 68">
              <a:extLst>
                <a:ext uri="{FF2B5EF4-FFF2-40B4-BE49-F238E27FC236}">
                  <a16:creationId xmlns:a16="http://schemas.microsoft.com/office/drawing/2014/main" id="{C129EA57-B3AB-4462-ABEE-7601279A50ED}"/>
                </a:ext>
              </a:extLst>
            </p:cNvPr>
            <p:cNvSpPr txBox="1"/>
            <p:nvPr/>
          </p:nvSpPr>
          <p:spPr>
            <a:xfrm>
              <a:off x="6263925" y="5996597"/>
              <a:ext cx="1092531"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a:t>
              </a:r>
              <a:r>
                <a:rPr lang="sv-SE" sz="1200" err="1">
                  <a:solidFill>
                    <a:schemeClr val="tx1"/>
                  </a:solidFill>
                  <a:latin typeface="Arial" panose="020B0604020202020204" pitchFamily="34" charset="0"/>
                  <a:ea typeface="Montserrat" charset="0"/>
                  <a:cs typeface="Montserrat" charset="0"/>
                </a:rPr>
                <a:t>Vinnovase</a:t>
              </a:r>
              <a:endParaRPr lang="sv-SE" sz="1200">
                <a:solidFill>
                  <a:schemeClr val="tx1"/>
                </a:solidFill>
                <a:latin typeface="Arial" panose="020B0604020202020204" pitchFamily="34" charset="0"/>
                <a:ea typeface="Montserrat" charset="0"/>
                <a:cs typeface="Montserrat" charset="0"/>
              </a:endParaRPr>
            </a:p>
          </p:txBody>
        </p:sp>
        <p:sp>
          <p:nvSpPr>
            <p:cNvPr id="30" name="TextBox 69">
              <a:extLst>
                <a:ext uri="{FF2B5EF4-FFF2-40B4-BE49-F238E27FC236}">
                  <a16:creationId xmlns:a16="http://schemas.microsoft.com/office/drawing/2014/main" id="{A79D43C9-317D-4428-B9FB-1B1CD36935E7}"/>
                </a:ext>
              </a:extLst>
            </p:cNvPr>
            <p:cNvSpPr txBox="1"/>
            <p:nvPr/>
          </p:nvSpPr>
          <p:spPr>
            <a:xfrm>
              <a:off x="3350730" y="5992392"/>
              <a:ext cx="1012538"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Vinnova.se</a:t>
              </a:r>
            </a:p>
          </p:txBody>
        </p:sp>
      </p:grpSp>
    </p:spTree>
    <p:extLst>
      <p:ext uri="{BB962C8B-B14F-4D97-AF65-F5344CB8AC3E}">
        <p14:creationId xmlns:p14="http://schemas.microsoft.com/office/powerpoint/2010/main" val="20692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8" name="textruta 7">
            <a:extLst>
              <a:ext uri="{FF2B5EF4-FFF2-40B4-BE49-F238E27FC236}">
                <a16:creationId xmlns:a16="http://schemas.microsoft.com/office/drawing/2014/main" id="{0FA480E9-7A1E-49E9-A38D-047FFB8E76EE}"/>
              </a:ext>
            </a:extLst>
          </p:cNvPr>
          <p:cNvSpPr txBox="1"/>
          <p:nvPr userDrawn="1"/>
        </p:nvSpPr>
        <p:spPr>
          <a:xfrm>
            <a:off x="2562997" y="1841969"/>
            <a:ext cx="7067550" cy="1938992"/>
          </a:xfrm>
          <a:prstGeom prst="rect">
            <a:avLst/>
          </a:prstGeom>
          <a:noFill/>
        </p:spPr>
        <p:txBody>
          <a:bodyPr wrap="square" rtlCol="0">
            <a:spAutoFit/>
          </a:bodyPr>
          <a:lstStyle/>
          <a:p>
            <a:pPr algn="ctr"/>
            <a:r>
              <a:rPr lang="sv-SE" sz="12000" spc="50" baseline="0" err="1">
                <a:solidFill>
                  <a:schemeClr val="tx1"/>
                </a:solidFill>
                <a:latin typeface="+mj-lt"/>
              </a:rPr>
              <a:t>Thank</a:t>
            </a:r>
            <a:r>
              <a:rPr lang="sv-SE" sz="12000" spc="50" baseline="0">
                <a:solidFill>
                  <a:schemeClr val="tx1"/>
                </a:solidFill>
                <a:latin typeface="+mj-lt"/>
              </a:rPr>
              <a:t> </a:t>
            </a:r>
            <a:r>
              <a:rPr lang="sv-SE" sz="12000" spc="50" baseline="0" err="1">
                <a:solidFill>
                  <a:schemeClr val="tx1"/>
                </a:solidFill>
                <a:latin typeface="+mj-lt"/>
              </a:rPr>
              <a:t>you</a:t>
            </a:r>
            <a:r>
              <a:rPr lang="sv-SE" sz="12000" spc="50" baseline="0">
                <a:solidFill>
                  <a:schemeClr val="tx1"/>
                </a:solidFill>
                <a:latin typeface="+mj-lt"/>
              </a:rPr>
              <a:t>!</a:t>
            </a:r>
            <a:endParaRPr lang="sv-SE" sz="12000" spc="200" baseline="0">
              <a:solidFill>
                <a:schemeClr val="tx1"/>
              </a:solidFill>
              <a:latin typeface="+mj-lt"/>
            </a:endParaRPr>
          </a:p>
        </p:txBody>
      </p:sp>
      <p:pic>
        <p:nvPicPr>
          <p:cNvPr id="16" name="Bildobjekt 15">
            <a:extLst>
              <a:ext uri="{FF2B5EF4-FFF2-40B4-BE49-F238E27FC236}">
                <a16:creationId xmlns:a16="http://schemas.microsoft.com/office/drawing/2014/main" id="{7A65F733-EDB0-41A1-94B7-13C94293EC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280452" y="4662075"/>
            <a:ext cx="3631096" cy="782823"/>
          </a:xfrm>
          <a:prstGeom prst="rect">
            <a:avLst/>
          </a:prstGeom>
        </p:spPr>
      </p:pic>
      <p:grpSp>
        <p:nvGrpSpPr>
          <p:cNvPr id="17" name="Grupp 16">
            <a:extLst>
              <a:ext uri="{FF2B5EF4-FFF2-40B4-BE49-F238E27FC236}">
                <a16:creationId xmlns:a16="http://schemas.microsoft.com/office/drawing/2014/main" id="{BBA9CE86-EF08-48FB-A607-25C4A150A915}"/>
              </a:ext>
            </a:extLst>
          </p:cNvPr>
          <p:cNvGrpSpPr/>
          <p:nvPr userDrawn="1"/>
        </p:nvGrpSpPr>
        <p:grpSpPr>
          <a:xfrm>
            <a:off x="3128116" y="5934146"/>
            <a:ext cx="5950570" cy="390895"/>
            <a:chOff x="2953940" y="5934146"/>
            <a:chExt cx="5950570" cy="390895"/>
          </a:xfrm>
        </p:grpSpPr>
        <p:sp>
          <p:nvSpPr>
            <p:cNvPr id="25" name="Shape 2944">
              <a:extLst>
                <a:ext uri="{FF2B5EF4-FFF2-40B4-BE49-F238E27FC236}">
                  <a16:creationId xmlns:a16="http://schemas.microsoft.com/office/drawing/2014/main" id="{1F52EA93-08A5-4C02-9B68-4F5AAC531835}"/>
                </a:ext>
              </a:extLst>
            </p:cNvPr>
            <p:cNvSpPr/>
            <p:nvPr/>
          </p:nvSpPr>
          <p:spPr>
            <a:xfrm>
              <a:off x="2953940" y="5939588"/>
              <a:ext cx="385454" cy="385453"/>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27" name="Shape 2865">
              <a:extLst>
                <a:ext uri="{FF2B5EF4-FFF2-40B4-BE49-F238E27FC236}">
                  <a16:creationId xmlns:a16="http://schemas.microsoft.com/office/drawing/2014/main" id="{E2654528-EB8C-41CA-B35D-76A2E6B8D6D0}"/>
                </a:ext>
              </a:extLst>
            </p:cNvPr>
            <p:cNvSpPr/>
            <p:nvPr/>
          </p:nvSpPr>
          <p:spPr>
            <a:xfrm>
              <a:off x="4476213" y="5934146"/>
              <a:ext cx="381638" cy="38545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3430" y="9320"/>
                  </a:moveTo>
                  <a:cubicBezTo>
                    <a:pt x="11975" y="9320"/>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0"/>
                    <a:pt x="13430" y="9320"/>
                  </a:cubicBezTo>
                  <a:moveTo>
                    <a:pt x="6873" y="14727"/>
                  </a:moveTo>
                  <a:lnTo>
                    <a:pt x="8829" y="14727"/>
                  </a:lnTo>
                  <a:lnTo>
                    <a:pt x="8829" y="9320"/>
                  </a:lnTo>
                  <a:lnTo>
                    <a:pt x="6873" y="9320"/>
                  </a:lnTo>
                  <a:cubicBezTo>
                    <a:pt x="6873" y="9320"/>
                    <a:pt x="6873" y="14727"/>
                    <a:pt x="6873" y="14727"/>
                  </a:cubicBezTo>
                  <a:close/>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30" name="Shape 2859">
              <a:extLst>
                <a:ext uri="{FF2B5EF4-FFF2-40B4-BE49-F238E27FC236}">
                  <a16:creationId xmlns:a16="http://schemas.microsoft.com/office/drawing/2014/main" id="{F2A3F0B9-6C12-4C7A-BCF1-B0F1755FE737}"/>
                </a:ext>
              </a:extLst>
            </p:cNvPr>
            <p:cNvSpPr/>
            <p:nvPr/>
          </p:nvSpPr>
          <p:spPr>
            <a:xfrm>
              <a:off x="5853448" y="5934146"/>
              <a:ext cx="385454" cy="38545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31" name="Shape 2860">
              <a:extLst>
                <a:ext uri="{FF2B5EF4-FFF2-40B4-BE49-F238E27FC236}">
                  <a16:creationId xmlns:a16="http://schemas.microsoft.com/office/drawing/2014/main" id="{CCB3150D-3386-4AA8-99F8-0C1BB9B6E143}"/>
                </a:ext>
              </a:extLst>
            </p:cNvPr>
            <p:cNvSpPr/>
            <p:nvPr/>
          </p:nvSpPr>
          <p:spPr>
            <a:xfrm>
              <a:off x="7528771" y="5934146"/>
              <a:ext cx="385454" cy="385454"/>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32" name="TextBox 66">
              <a:extLst>
                <a:ext uri="{FF2B5EF4-FFF2-40B4-BE49-F238E27FC236}">
                  <a16:creationId xmlns:a16="http://schemas.microsoft.com/office/drawing/2014/main" id="{A86E3DF7-FE01-450B-BEFE-7689538F4E85}"/>
                </a:ext>
              </a:extLst>
            </p:cNvPr>
            <p:cNvSpPr txBox="1"/>
            <p:nvPr/>
          </p:nvSpPr>
          <p:spPr>
            <a:xfrm>
              <a:off x="4850234" y="5992391"/>
              <a:ext cx="974228"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/Vinnova</a:t>
              </a:r>
            </a:p>
          </p:txBody>
        </p:sp>
        <p:sp>
          <p:nvSpPr>
            <p:cNvPr id="33" name="TextBox 67">
              <a:extLst>
                <a:ext uri="{FF2B5EF4-FFF2-40B4-BE49-F238E27FC236}">
                  <a16:creationId xmlns:a16="http://schemas.microsoft.com/office/drawing/2014/main" id="{531EE1E4-659B-4A5E-9FDA-D42B9D6ACCEC}"/>
                </a:ext>
              </a:extLst>
            </p:cNvPr>
            <p:cNvSpPr txBox="1"/>
            <p:nvPr/>
          </p:nvSpPr>
          <p:spPr>
            <a:xfrm>
              <a:off x="7943212" y="5992392"/>
              <a:ext cx="961298"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a:t>
              </a:r>
              <a:r>
                <a:rPr lang="sv-SE" sz="1200" err="1">
                  <a:solidFill>
                    <a:schemeClr val="tx1"/>
                  </a:solidFill>
                  <a:latin typeface="Arial" panose="020B0604020202020204" pitchFamily="34" charset="0"/>
                  <a:ea typeface="Montserrat" charset="0"/>
                  <a:cs typeface="Montserrat" charset="0"/>
                </a:rPr>
                <a:t>Vinnovase</a:t>
              </a:r>
              <a:endParaRPr lang="sv-SE" sz="1200">
                <a:solidFill>
                  <a:schemeClr val="tx1"/>
                </a:solidFill>
                <a:latin typeface="Arial" panose="020B0604020202020204" pitchFamily="34" charset="0"/>
                <a:ea typeface="Montserrat" charset="0"/>
                <a:cs typeface="Montserrat" charset="0"/>
              </a:endParaRPr>
            </a:p>
          </p:txBody>
        </p:sp>
        <p:sp>
          <p:nvSpPr>
            <p:cNvPr id="34" name="TextBox 68">
              <a:extLst>
                <a:ext uri="{FF2B5EF4-FFF2-40B4-BE49-F238E27FC236}">
                  <a16:creationId xmlns:a16="http://schemas.microsoft.com/office/drawing/2014/main" id="{715AABB9-0490-48C0-B8DF-976CF973698A}"/>
                </a:ext>
              </a:extLst>
            </p:cNvPr>
            <p:cNvSpPr txBox="1"/>
            <p:nvPr/>
          </p:nvSpPr>
          <p:spPr>
            <a:xfrm>
              <a:off x="6263925" y="5996597"/>
              <a:ext cx="1092531"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a:t>
              </a:r>
              <a:r>
                <a:rPr lang="sv-SE" sz="1200" err="1">
                  <a:solidFill>
                    <a:schemeClr val="tx1"/>
                  </a:solidFill>
                  <a:latin typeface="Arial" panose="020B0604020202020204" pitchFamily="34" charset="0"/>
                  <a:ea typeface="Montserrat" charset="0"/>
                  <a:cs typeface="Montserrat" charset="0"/>
                </a:rPr>
                <a:t>Vinnovase</a:t>
              </a:r>
              <a:endParaRPr lang="sv-SE" sz="1200">
                <a:solidFill>
                  <a:schemeClr val="tx1"/>
                </a:solidFill>
                <a:latin typeface="Arial" panose="020B0604020202020204" pitchFamily="34" charset="0"/>
                <a:ea typeface="Montserrat" charset="0"/>
                <a:cs typeface="Montserrat" charset="0"/>
              </a:endParaRPr>
            </a:p>
          </p:txBody>
        </p:sp>
        <p:sp>
          <p:nvSpPr>
            <p:cNvPr id="35" name="TextBox 69">
              <a:extLst>
                <a:ext uri="{FF2B5EF4-FFF2-40B4-BE49-F238E27FC236}">
                  <a16:creationId xmlns:a16="http://schemas.microsoft.com/office/drawing/2014/main" id="{0BEE6E40-3F15-4A2F-B79E-9B703D6E2693}"/>
                </a:ext>
              </a:extLst>
            </p:cNvPr>
            <p:cNvSpPr txBox="1"/>
            <p:nvPr/>
          </p:nvSpPr>
          <p:spPr>
            <a:xfrm>
              <a:off x="3350730" y="5992392"/>
              <a:ext cx="1012538"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Vinnova.se</a:t>
              </a:r>
            </a:p>
          </p:txBody>
        </p:sp>
      </p:grpSp>
    </p:spTree>
    <p:extLst>
      <p:ext uri="{BB962C8B-B14F-4D97-AF65-F5344CB8AC3E}">
        <p14:creationId xmlns:p14="http://schemas.microsoft.com/office/powerpoint/2010/main" val="3709363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 ENG">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31838" y="1250949"/>
            <a:ext cx="10728327" cy="1822153"/>
          </a:xfrm>
        </p:spPr>
        <p:txBody>
          <a:bodyPr anchor="b" anchorCtr="0"/>
          <a:lstStyle>
            <a:lvl1pPr algn="ctr">
              <a:defRPr sz="6400" spc="0" baseline="0">
                <a:solidFill>
                  <a:schemeClr val="tx1"/>
                </a:solidFill>
              </a:defRPr>
            </a:lvl1pPr>
          </a:lstStyle>
          <a:p>
            <a:r>
              <a:rPr lang="sv-SE" err="1"/>
              <a:t>Name</a:t>
            </a:r>
            <a:r>
              <a:rPr lang="sv-SE"/>
              <a:t> </a:t>
            </a:r>
            <a:r>
              <a:rPr lang="sv-SE" err="1"/>
              <a:t>of</a:t>
            </a:r>
            <a:r>
              <a:rPr lang="sv-SE"/>
              <a:t> my presentation</a:t>
            </a:r>
          </a:p>
        </p:txBody>
      </p:sp>
      <p:sp>
        <p:nvSpPr>
          <p:cNvPr id="3" name="Platshållare för text 2"/>
          <p:cNvSpPr>
            <a:spLocks noGrp="1"/>
          </p:cNvSpPr>
          <p:nvPr>
            <p:ph type="body" idx="1" hasCustomPrompt="1"/>
          </p:nvPr>
        </p:nvSpPr>
        <p:spPr>
          <a:xfrm>
            <a:off x="1720200" y="3082007"/>
            <a:ext cx="8751600" cy="706018"/>
          </a:xfrm>
        </p:spPr>
        <p:txBody>
          <a:bodyPr>
            <a:noAutofit/>
          </a:bodyPr>
          <a:lstStyle>
            <a:lvl1pPr marL="0" indent="0" algn="ctr">
              <a:buNone/>
              <a:defRPr sz="2600" cap="all" spc="100" baseline="0">
                <a:solidFill>
                  <a:schemeClr val="tx1"/>
                </a:solidFill>
              </a:defRPr>
            </a:lvl1pPr>
            <a:lvl2pPr marL="457200" indent="0">
              <a:buNone/>
              <a:defRPr sz="14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Namn på presentatör eller underrubrik</a:t>
            </a:r>
          </a:p>
        </p:txBody>
      </p:sp>
      <p:sp>
        <p:nvSpPr>
          <p:cNvPr id="7" name="Platshållare för datum 6">
            <a:extLst>
              <a:ext uri="{FF2B5EF4-FFF2-40B4-BE49-F238E27FC236}">
                <a16:creationId xmlns:a16="http://schemas.microsoft.com/office/drawing/2014/main" id="{4DB92622-4171-4776-9DBD-E06289A36BD4}"/>
              </a:ext>
            </a:extLst>
          </p:cNvPr>
          <p:cNvSpPr>
            <a:spLocks noGrp="1"/>
          </p:cNvSpPr>
          <p:nvPr>
            <p:ph type="dt" sz="half" idx="15"/>
          </p:nvPr>
        </p:nvSpPr>
        <p:spPr/>
        <p:txBody>
          <a:bodyPr/>
          <a:lstStyle/>
          <a:p>
            <a:r>
              <a:rPr lang="sv-SE">
                <a:solidFill>
                  <a:schemeClr val="tx1"/>
                </a:solidFill>
              </a:rPr>
              <a:t>201x-xx-xx</a:t>
            </a:r>
          </a:p>
        </p:txBody>
      </p:sp>
      <p:sp>
        <p:nvSpPr>
          <p:cNvPr id="8" name="Platshållare för sidfot 7">
            <a:extLst>
              <a:ext uri="{FF2B5EF4-FFF2-40B4-BE49-F238E27FC236}">
                <a16:creationId xmlns:a16="http://schemas.microsoft.com/office/drawing/2014/main" id="{C99F7449-210D-4138-9070-A85A449EFFC2}"/>
              </a:ext>
            </a:extLst>
          </p:cNvPr>
          <p:cNvSpPr>
            <a:spLocks noGrp="1"/>
          </p:cNvSpPr>
          <p:nvPr>
            <p:ph type="ftr" sz="quarter" idx="16"/>
          </p:nvPr>
        </p:nvSpPr>
        <p:spPr/>
        <p:txBody>
          <a:bodyPr/>
          <a:lstStyle/>
          <a:p>
            <a:r>
              <a:rPr lang="sv-SE"/>
              <a:t>Sidfot om man väljer att infoga en sådan i sin presentation</a:t>
            </a:r>
          </a:p>
        </p:txBody>
      </p:sp>
      <p:sp>
        <p:nvSpPr>
          <p:cNvPr id="9" name="Platshållare för bildnummer 8">
            <a:extLst>
              <a:ext uri="{FF2B5EF4-FFF2-40B4-BE49-F238E27FC236}">
                <a16:creationId xmlns:a16="http://schemas.microsoft.com/office/drawing/2014/main" id="{E9C5660C-D0FE-434C-B2E8-AC0ACF05863C}"/>
              </a:ext>
            </a:extLst>
          </p:cNvPr>
          <p:cNvSpPr>
            <a:spLocks noGrp="1"/>
          </p:cNvSpPr>
          <p:nvPr>
            <p:ph type="sldNum" sz="quarter" idx="17"/>
          </p:nvPr>
        </p:nvSpPr>
        <p:spPr/>
        <p:txBody>
          <a:bodyPr/>
          <a:lstStyle/>
          <a:p>
            <a:fld id="{E8645303-2AAE-45D1-913A-B06AE6474513}" type="slidenum">
              <a:rPr lang="sv-SE" smtClean="0"/>
              <a:pPr/>
              <a:t>‹#›</a:t>
            </a:fld>
            <a:endParaRPr lang="sv-SE"/>
          </a:p>
        </p:txBody>
      </p:sp>
      <p:pic>
        <p:nvPicPr>
          <p:cNvPr id="10" name="Bildobjekt 9">
            <a:extLst>
              <a:ext uri="{FF2B5EF4-FFF2-40B4-BE49-F238E27FC236}">
                <a16:creationId xmlns:a16="http://schemas.microsoft.com/office/drawing/2014/main" id="{E0CEAA0B-676E-45C5-A71A-37B5C5DEEF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280452" y="4551273"/>
            <a:ext cx="3631096" cy="782822"/>
          </a:xfrm>
          <a:prstGeom prst="rect">
            <a:avLst/>
          </a:prstGeom>
        </p:spPr>
      </p:pic>
    </p:spTree>
    <p:extLst>
      <p:ext uri="{BB962C8B-B14F-4D97-AF65-F5344CB8AC3E}">
        <p14:creationId xmlns:p14="http://schemas.microsoft.com/office/powerpoint/2010/main" val="2978700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lut">
    <p:bg>
      <p:bgPr>
        <a:solidFill>
          <a:schemeClr val="bg1"/>
        </a:solidFill>
        <a:effectLst/>
      </p:bgPr>
    </p:bg>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7C098F24-9A61-4B0B-9BF1-A4A7635F20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22960" y="2934586"/>
            <a:ext cx="4549195" cy="988828"/>
          </a:xfrm>
          <a:prstGeom prst="rect">
            <a:avLst/>
          </a:prstGeom>
        </p:spPr>
      </p:pic>
      <p:grpSp>
        <p:nvGrpSpPr>
          <p:cNvPr id="12" name="Grupp 11">
            <a:extLst>
              <a:ext uri="{FF2B5EF4-FFF2-40B4-BE49-F238E27FC236}">
                <a16:creationId xmlns:a16="http://schemas.microsoft.com/office/drawing/2014/main" id="{6FE92AEF-B99F-42ED-B49C-592A4D4C7C6A}"/>
              </a:ext>
            </a:extLst>
          </p:cNvPr>
          <p:cNvGrpSpPr/>
          <p:nvPr userDrawn="1"/>
        </p:nvGrpSpPr>
        <p:grpSpPr>
          <a:xfrm>
            <a:off x="3125148" y="4815923"/>
            <a:ext cx="5941704" cy="390895"/>
            <a:chOff x="2953940" y="5934146"/>
            <a:chExt cx="5941704" cy="390895"/>
          </a:xfrm>
        </p:grpSpPr>
        <p:sp>
          <p:nvSpPr>
            <p:cNvPr id="18" name="Shape 2944">
              <a:extLst>
                <a:ext uri="{FF2B5EF4-FFF2-40B4-BE49-F238E27FC236}">
                  <a16:creationId xmlns:a16="http://schemas.microsoft.com/office/drawing/2014/main" id="{CF095696-4842-486D-A9E6-E99B163D29D7}"/>
                </a:ext>
              </a:extLst>
            </p:cNvPr>
            <p:cNvSpPr/>
            <p:nvPr/>
          </p:nvSpPr>
          <p:spPr>
            <a:xfrm>
              <a:off x="2953940" y="5939588"/>
              <a:ext cx="385454" cy="385453"/>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19" name="Shape 2865">
              <a:extLst>
                <a:ext uri="{FF2B5EF4-FFF2-40B4-BE49-F238E27FC236}">
                  <a16:creationId xmlns:a16="http://schemas.microsoft.com/office/drawing/2014/main" id="{4DFE9CE8-F2EE-43CE-B609-B773717A3595}"/>
                </a:ext>
              </a:extLst>
            </p:cNvPr>
            <p:cNvSpPr/>
            <p:nvPr/>
          </p:nvSpPr>
          <p:spPr>
            <a:xfrm>
              <a:off x="4476213" y="5934146"/>
              <a:ext cx="381638" cy="38545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3430" y="9320"/>
                  </a:moveTo>
                  <a:cubicBezTo>
                    <a:pt x="11975" y="9320"/>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0"/>
                    <a:pt x="13430" y="9320"/>
                  </a:cubicBezTo>
                  <a:moveTo>
                    <a:pt x="6873" y="14727"/>
                  </a:moveTo>
                  <a:lnTo>
                    <a:pt x="8829" y="14727"/>
                  </a:lnTo>
                  <a:lnTo>
                    <a:pt x="8829" y="9320"/>
                  </a:lnTo>
                  <a:lnTo>
                    <a:pt x="6873" y="9320"/>
                  </a:lnTo>
                  <a:cubicBezTo>
                    <a:pt x="6873" y="9320"/>
                    <a:pt x="6873" y="14727"/>
                    <a:pt x="6873" y="14727"/>
                  </a:cubicBezTo>
                  <a:close/>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20" name="Shape 2859">
              <a:extLst>
                <a:ext uri="{FF2B5EF4-FFF2-40B4-BE49-F238E27FC236}">
                  <a16:creationId xmlns:a16="http://schemas.microsoft.com/office/drawing/2014/main" id="{9A30A80B-E55E-45BE-82AA-9E1B127CD2ED}"/>
                </a:ext>
              </a:extLst>
            </p:cNvPr>
            <p:cNvSpPr/>
            <p:nvPr/>
          </p:nvSpPr>
          <p:spPr>
            <a:xfrm>
              <a:off x="5853448" y="5934146"/>
              <a:ext cx="385454" cy="38545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21" name="Shape 2860">
              <a:extLst>
                <a:ext uri="{FF2B5EF4-FFF2-40B4-BE49-F238E27FC236}">
                  <a16:creationId xmlns:a16="http://schemas.microsoft.com/office/drawing/2014/main" id="{AFEC9E8A-929A-43FA-B83B-C10322DC2D5B}"/>
                </a:ext>
              </a:extLst>
            </p:cNvPr>
            <p:cNvSpPr/>
            <p:nvPr/>
          </p:nvSpPr>
          <p:spPr>
            <a:xfrm>
              <a:off x="7528771" y="5934146"/>
              <a:ext cx="385454" cy="385454"/>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22" name="TextBox 66">
              <a:extLst>
                <a:ext uri="{FF2B5EF4-FFF2-40B4-BE49-F238E27FC236}">
                  <a16:creationId xmlns:a16="http://schemas.microsoft.com/office/drawing/2014/main" id="{E1359A34-D8D1-4CB8-A795-F1413EF7B894}"/>
                </a:ext>
              </a:extLst>
            </p:cNvPr>
            <p:cNvSpPr txBox="1"/>
            <p:nvPr/>
          </p:nvSpPr>
          <p:spPr>
            <a:xfrm>
              <a:off x="4850233" y="5992391"/>
              <a:ext cx="802903"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/Vinnova</a:t>
              </a:r>
            </a:p>
          </p:txBody>
        </p:sp>
        <p:sp>
          <p:nvSpPr>
            <p:cNvPr id="23" name="TextBox 67">
              <a:extLst>
                <a:ext uri="{FF2B5EF4-FFF2-40B4-BE49-F238E27FC236}">
                  <a16:creationId xmlns:a16="http://schemas.microsoft.com/office/drawing/2014/main" id="{20E4F729-546E-4976-A7BC-2575E44D5E4F}"/>
                </a:ext>
              </a:extLst>
            </p:cNvPr>
            <p:cNvSpPr txBox="1"/>
            <p:nvPr/>
          </p:nvSpPr>
          <p:spPr>
            <a:xfrm>
              <a:off x="7943211" y="5992392"/>
              <a:ext cx="952433"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a:t>
              </a:r>
              <a:r>
                <a:rPr lang="sv-SE" sz="1200" err="1">
                  <a:solidFill>
                    <a:schemeClr val="tx1"/>
                  </a:solidFill>
                  <a:latin typeface="Arial" panose="020B0604020202020204" pitchFamily="34" charset="0"/>
                  <a:ea typeface="Montserrat" charset="0"/>
                  <a:cs typeface="Montserrat" charset="0"/>
                </a:rPr>
                <a:t>Vinnovase</a:t>
              </a:r>
              <a:endParaRPr lang="sv-SE" sz="1200">
                <a:solidFill>
                  <a:schemeClr val="tx1"/>
                </a:solidFill>
                <a:latin typeface="Arial" panose="020B0604020202020204" pitchFamily="34" charset="0"/>
                <a:ea typeface="Montserrat" charset="0"/>
                <a:cs typeface="Montserrat" charset="0"/>
              </a:endParaRPr>
            </a:p>
          </p:txBody>
        </p:sp>
        <p:sp>
          <p:nvSpPr>
            <p:cNvPr id="24" name="TextBox 68">
              <a:extLst>
                <a:ext uri="{FF2B5EF4-FFF2-40B4-BE49-F238E27FC236}">
                  <a16:creationId xmlns:a16="http://schemas.microsoft.com/office/drawing/2014/main" id="{5522CB07-1959-4E55-B2E1-2029190D4279}"/>
                </a:ext>
              </a:extLst>
            </p:cNvPr>
            <p:cNvSpPr txBox="1"/>
            <p:nvPr/>
          </p:nvSpPr>
          <p:spPr>
            <a:xfrm>
              <a:off x="6263925" y="5996597"/>
              <a:ext cx="1092531"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a:t>
              </a:r>
              <a:r>
                <a:rPr lang="sv-SE" sz="1200" err="1">
                  <a:solidFill>
                    <a:schemeClr val="tx1"/>
                  </a:solidFill>
                  <a:latin typeface="Arial" panose="020B0604020202020204" pitchFamily="34" charset="0"/>
                  <a:ea typeface="Montserrat" charset="0"/>
                  <a:cs typeface="Montserrat" charset="0"/>
                </a:rPr>
                <a:t>Vinnovase</a:t>
              </a:r>
              <a:endParaRPr lang="sv-SE" sz="1200">
                <a:solidFill>
                  <a:schemeClr val="tx1"/>
                </a:solidFill>
                <a:latin typeface="Arial" panose="020B0604020202020204" pitchFamily="34" charset="0"/>
                <a:ea typeface="Montserrat" charset="0"/>
                <a:cs typeface="Montserrat" charset="0"/>
              </a:endParaRPr>
            </a:p>
          </p:txBody>
        </p:sp>
        <p:sp>
          <p:nvSpPr>
            <p:cNvPr id="26" name="TextBox 69">
              <a:extLst>
                <a:ext uri="{FF2B5EF4-FFF2-40B4-BE49-F238E27FC236}">
                  <a16:creationId xmlns:a16="http://schemas.microsoft.com/office/drawing/2014/main" id="{7A2F68B5-543A-4A9F-B5AF-874092BE03CB}"/>
                </a:ext>
              </a:extLst>
            </p:cNvPr>
            <p:cNvSpPr txBox="1"/>
            <p:nvPr/>
          </p:nvSpPr>
          <p:spPr>
            <a:xfrm>
              <a:off x="3350730" y="5992392"/>
              <a:ext cx="1012538"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Vinnova.se</a:t>
              </a:r>
            </a:p>
          </p:txBody>
        </p:sp>
      </p:grpSp>
    </p:spTree>
    <p:extLst>
      <p:ext uri="{BB962C8B-B14F-4D97-AF65-F5344CB8AC3E}">
        <p14:creationId xmlns:p14="http://schemas.microsoft.com/office/powerpoint/2010/main" val="1803482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lut ENG">
    <p:bg>
      <p:bgPr>
        <a:solidFill>
          <a:schemeClr val="bg1"/>
        </a:solidFill>
        <a:effectLst/>
      </p:bgPr>
    </p:bg>
    <p:spTree>
      <p:nvGrpSpPr>
        <p:cNvPr id="1" name=""/>
        <p:cNvGrpSpPr/>
        <p:nvPr/>
      </p:nvGrpSpPr>
      <p:grpSpPr>
        <a:xfrm>
          <a:off x="0" y="0"/>
          <a:ext cx="0" cy="0"/>
          <a:chOff x="0" y="0"/>
          <a:chExt cx="0" cy="0"/>
        </a:xfrm>
      </p:grpSpPr>
      <p:grpSp>
        <p:nvGrpSpPr>
          <p:cNvPr id="13" name="Grupp 12">
            <a:extLst>
              <a:ext uri="{FF2B5EF4-FFF2-40B4-BE49-F238E27FC236}">
                <a16:creationId xmlns:a16="http://schemas.microsoft.com/office/drawing/2014/main" id="{E84C4FD0-0CC1-4741-B8CD-83CCEB9128FA}"/>
              </a:ext>
            </a:extLst>
          </p:cNvPr>
          <p:cNvGrpSpPr/>
          <p:nvPr userDrawn="1"/>
        </p:nvGrpSpPr>
        <p:grpSpPr>
          <a:xfrm>
            <a:off x="2953940" y="4848581"/>
            <a:ext cx="6411036" cy="390895"/>
            <a:chOff x="2953940" y="5934146"/>
            <a:chExt cx="6411036" cy="390895"/>
          </a:xfrm>
        </p:grpSpPr>
        <p:sp>
          <p:nvSpPr>
            <p:cNvPr id="14" name="Shape 2944">
              <a:extLst>
                <a:ext uri="{FF2B5EF4-FFF2-40B4-BE49-F238E27FC236}">
                  <a16:creationId xmlns:a16="http://schemas.microsoft.com/office/drawing/2014/main" id="{35A9D3FF-5D48-41D7-B586-397F7BFC1AAB}"/>
                </a:ext>
              </a:extLst>
            </p:cNvPr>
            <p:cNvSpPr/>
            <p:nvPr/>
          </p:nvSpPr>
          <p:spPr>
            <a:xfrm>
              <a:off x="2953940" y="5939588"/>
              <a:ext cx="385454" cy="385453"/>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16" name="Shape 2865">
              <a:extLst>
                <a:ext uri="{FF2B5EF4-FFF2-40B4-BE49-F238E27FC236}">
                  <a16:creationId xmlns:a16="http://schemas.microsoft.com/office/drawing/2014/main" id="{0953A1D3-6C23-4748-BCE6-49FD5E7639F2}"/>
                </a:ext>
              </a:extLst>
            </p:cNvPr>
            <p:cNvSpPr/>
            <p:nvPr/>
          </p:nvSpPr>
          <p:spPr>
            <a:xfrm>
              <a:off x="4476213" y="5934146"/>
              <a:ext cx="381638" cy="38545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3430" y="9320"/>
                  </a:moveTo>
                  <a:cubicBezTo>
                    <a:pt x="11975" y="9320"/>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0"/>
                    <a:pt x="13430" y="9320"/>
                  </a:cubicBezTo>
                  <a:moveTo>
                    <a:pt x="6873" y="14727"/>
                  </a:moveTo>
                  <a:lnTo>
                    <a:pt x="8829" y="14727"/>
                  </a:lnTo>
                  <a:lnTo>
                    <a:pt x="8829" y="9320"/>
                  </a:lnTo>
                  <a:lnTo>
                    <a:pt x="6873" y="9320"/>
                  </a:lnTo>
                  <a:cubicBezTo>
                    <a:pt x="6873" y="9320"/>
                    <a:pt x="6873" y="14727"/>
                    <a:pt x="6873" y="14727"/>
                  </a:cubicBezTo>
                  <a:close/>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17" name="Shape 2859">
              <a:extLst>
                <a:ext uri="{FF2B5EF4-FFF2-40B4-BE49-F238E27FC236}">
                  <a16:creationId xmlns:a16="http://schemas.microsoft.com/office/drawing/2014/main" id="{3389CAC5-E929-4294-86A6-50BD5DE1E927}"/>
                </a:ext>
              </a:extLst>
            </p:cNvPr>
            <p:cNvSpPr/>
            <p:nvPr/>
          </p:nvSpPr>
          <p:spPr>
            <a:xfrm>
              <a:off x="5853448" y="5934146"/>
              <a:ext cx="385454" cy="38545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25" name="Shape 2860">
              <a:extLst>
                <a:ext uri="{FF2B5EF4-FFF2-40B4-BE49-F238E27FC236}">
                  <a16:creationId xmlns:a16="http://schemas.microsoft.com/office/drawing/2014/main" id="{1360480D-C438-4643-B53C-45022FA90D86}"/>
                </a:ext>
              </a:extLst>
            </p:cNvPr>
            <p:cNvSpPr/>
            <p:nvPr/>
          </p:nvSpPr>
          <p:spPr>
            <a:xfrm>
              <a:off x="7528771" y="5934146"/>
              <a:ext cx="385454" cy="385454"/>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27" name="TextBox 66">
              <a:extLst>
                <a:ext uri="{FF2B5EF4-FFF2-40B4-BE49-F238E27FC236}">
                  <a16:creationId xmlns:a16="http://schemas.microsoft.com/office/drawing/2014/main" id="{A640FB6B-1013-429C-9C9A-77EC528FF22C}"/>
                </a:ext>
              </a:extLst>
            </p:cNvPr>
            <p:cNvSpPr txBox="1"/>
            <p:nvPr/>
          </p:nvSpPr>
          <p:spPr>
            <a:xfrm>
              <a:off x="4850234" y="5992391"/>
              <a:ext cx="763788" cy="276999"/>
            </a:xfrm>
            <a:prstGeom prst="rect">
              <a:avLst/>
            </a:prstGeom>
            <a:noFill/>
          </p:spPr>
          <p:txBody>
            <a:bodyPr wrap="square" rtlCol="0" anchor="ctr" anchorCtr="0">
              <a:spAutoFit/>
            </a:bodyPr>
            <a:lstStyle/>
            <a:p>
              <a:r>
                <a:rPr lang="sv-SE" sz="1200" err="1">
                  <a:solidFill>
                    <a:schemeClr val="tx1"/>
                  </a:solidFill>
                  <a:latin typeface="Arial" panose="020B0604020202020204" pitchFamily="34" charset="0"/>
                  <a:ea typeface="Montserrat" charset="0"/>
                  <a:cs typeface="Montserrat" charset="0"/>
                </a:rPr>
                <a:t>Vinnova</a:t>
              </a:r>
              <a:endParaRPr lang="sv-SE" sz="1200">
                <a:solidFill>
                  <a:schemeClr val="tx1"/>
                </a:solidFill>
                <a:latin typeface="Arial" panose="020B0604020202020204" pitchFamily="34" charset="0"/>
                <a:ea typeface="Montserrat" charset="0"/>
                <a:cs typeface="Montserrat" charset="0"/>
              </a:endParaRPr>
            </a:p>
          </p:txBody>
        </p:sp>
        <p:sp>
          <p:nvSpPr>
            <p:cNvPr id="30" name="TextBox 67">
              <a:extLst>
                <a:ext uri="{FF2B5EF4-FFF2-40B4-BE49-F238E27FC236}">
                  <a16:creationId xmlns:a16="http://schemas.microsoft.com/office/drawing/2014/main" id="{007540F1-1675-4528-9163-D33E552772C9}"/>
                </a:ext>
              </a:extLst>
            </p:cNvPr>
            <p:cNvSpPr txBox="1"/>
            <p:nvPr/>
          </p:nvSpPr>
          <p:spPr>
            <a:xfrm>
              <a:off x="7943211" y="5992392"/>
              <a:ext cx="1421765"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fb.com/</a:t>
              </a:r>
              <a:r>
                <a:rPr lang="sv-SE" sz="1200" err="1">
                  <a:solidFill>
                    <a:schemeClr val="tx1"/>
                  </a:solidFill>
                  <a:latin typeface="Arial" panose="020B0604020202020204" pitchFamily="34" charset="0"/>
                  <a:ea typeface="Montserrat" charset="0"/>
                  <a:cs typeface="Montserrat" charset="0"/>
                </a:rPr>
                <a:t>Vinnovase</a:t>
              </a:r>
              <a:endParaRPr lang="sv-SE" sz="1200">
                <a:solidFill>
                  <a:schemeClr val="tx1"/>
                </a:solidFill>
                <a:latin typeface="Arial" panose="020B0604020202020204" pitchFamily="34" charset="0"/>
                <a:ea typeface="Montserrat" charset="0"/>
                <a:cs typeface="Montserrat" charset="0"/>
              </a:endParaRPr>
            </a:p>
          </p:txBody>
        </p:sp>
        <p:sp>
          <p:nvSpPr>
            <p:cNvPr id="31" name="TextBox 68">
              <a:extLst>
                <a:ext uri="{FF2B5EF4-FFF2-40B4-BE49-F238E27FC236}">
                  <a16:creationId xmlns:a16="http://schemas.microsoft.com/office/drawing/2014/main" id="{36B39E78-B05D-48F2-9906-F8C3C105077E}"/>
                </a:ext>
              </a:extLst>
            </p:cNvPr>
            <p:cNvSpPr txBox="1"/>
            <p:nvPr/>
          </p:nvSpPr>
          <p:spPr>
            <a:xfrm>
              <a:off x="6263925" y="5996597"/>
              <a:ext cx="1092531"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a:t>
              </a:r>
              <a:r>
                <a:rPr lang="sv-SE" sz="1200" err="1">
                  <a:solidFill>
                    <a:schemeClr val="tx1"/>
                  </a:solidFill>
                  <a:latin typeface="Arial" panose="020B0604020202020204" pitchFamily="34" charset="0"/>
                  <a:ea typeface="Montserrat" charset="0"/>
                  <a:cs typeface="Montserrat" charset="0"/>
                </a:rPr>
                <a:t>Vinnovase</a:t>
              </a:r>
              <a:endParaRPr lang="sv-SE" sz="1200">
                <a:solidFill>
                  <a:schemeClr val="tx1"/>
                </a:solidFill>
                <a:latin typeface="Arial" panose="020B0604020202020204" pitchFamily="34" charset="0"/>
                <a:ea typeface="Montserrat" charset="0"/>
                <a:cs typeface="Montserrat" charset="0"/>
              </a:endParaRPr>
            </a:p>
          </p:txBody>
        </p:sp>
        <p:sp>
          <p:nvSpPr>
            <p:cNvPr id="32" name="TextBox 69">
              <a:extLst>
                <a:ext uri="{FF2B5EF4-FFF2-40B4-BE49-F238E27FC236}">
                  <a16:creationId xmlns:a16="http://schemas.microsoft.com/office/drawing/2014/main" id="{220FAC32-0C07-427B-9D82-6C4801399BDF}"/>
                </a:ext>
              </a:extLst>
            </p:cNvPr>
            <p:cNvSpPr txBox="1"/>
            <p:nvPr/>
          </p:nvSpPr>
          <p:spPr>
            <a:xfrm>
              <a:off x="3350730" y="5992392"/>
              <a:ext cx="1012538"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Vinnova.se</a:t>
              </a:r>
            </a:p>
          </p:txBody>
        </p:sp>
      </p:grpSp>
      <p:pic>
        <p:nvPicPr>
          <p:cNvPr id="33" name="Bildobjekt 32">
            <a:extLst>
              <a:ext uri="{FF2B5EF4-FFF2-40B4-BE49-F238E27FC236}">
                <a16:creationId xmlns:a16="http://schemas.microsoft.com/office/drawing/2014/main" id="{6B56C237-AFC4-43E7-884B-24906792460E}"/>
              </a:ext>
            </a:extLst>
          </p:cNvPr>
          <p:cNvPicPr>
            <a:picLocks noChangeAspect="1"/>
          </p:cNvPicPr>
          <p:nvPr userDrawn="1"/>
        </p:nvPicPr>
        <p:blipFill>
          <a:blip r:embed="rId2"/>
          <a:stretch>
            <a:fillRect/>
          </a:stretch>
        </p:blipFill>
        <p:spPr bwMode="black">
          <a:xfrm>
            <a:off x="3802676" y="2934586"/>
            <a:ext cx="4586648" cy="988828"/>
          </a:xfrm>
          <a:prstGeom prst="rect">
            <a:avLst/>
          </a:prstGeom>
        </p:spPr>
      </p:pic>
    </p:spTree>
    <p:extLst>
      <p:ext uri="{BB962C8B-B14F-4D97-AF65-F5344CB8AC3E}">
        <p14:creationId xmlns:p14="http://schemas.microsoft.com/office/powerpoint/2010/main" val="3382639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unktlista">
    <p:bg>
      <p:bgPr>
        <a:solidFill>
          <a:schemeClr val="tx2"/>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14374" y="549275"/>
            <a:ext cx="10742400" cy="612775"/>
          </a:xfrm>
        </p:spPr>
        <p:txBody>
          <a:bodyPr/>
          <a:lstStyle>
            <a:lvl1pPr>
              <a:defRPr/>
            </a:lvl1pPr>
          </a:lstStyle>
          <a:p>
            <a:r>
              <a:rPr lang="sv-SE"/>
              <a:t>Klicka för att skriva rubrik</a:t>
            </a:r>
          </a:p>
        </p:txBody>
      </p:sp>
      <p:sp>
        <p:nvSpPr>
          <p:cNvPr id="15" name="Platshållare för text 14">
            <a:extLst>
              <a:ext uri="{FF2B5EF4-FFF2-40B4-BE49-F238E27FC236}">
                <a16:creationId xmlns:a16="http://schemas.microsoft.com/office/drawing/2014/main" id="{369448CC-24A7-4660-9B4B-7705F87B873A}"/>
              </a:ext>
            </a:extLst>
          </p:cNvPr>
          <p:cNvSpPr>
            <a:spLocks noGrp="1"/>
          </p:cNvSpPr>
          <p:nvPr>
            <p:ph type="body" sz="quarter" idx="14" hasCustomPrompt="1"/>
          </p:nvPr>
        </p:nvSpPr>
        <p:spPr>
          <a:xfrm>
            <a:off x="714374" y="1248454"/>
            <a:ext cx="10742400" cy="406175"/>
          </a:xfrm>
        </p:spPr>
        <p:txBody>
          <a:bodyPr>
            <a:noAutofit/>
          </a:bodyPr>
          <a:lstStyle>
            <a:lvl1pPr marL="0" indent="0">
              <a:buFontTx/>
              <a:buNone/>
              <a:defRPr sz="2600" cap="all" spc="100" baseline="0"/>
            </a:lvl1pPr>
          </a:lstStyle>
          <a:p>
            <a:pPr lvl="0"/>
            <a:r>
              <a:rPr lang="sv-SE"/>
              <a:t>UNDERRUBRIK</a:t>
            </a:r>
          </a:p>
        </p:txBody>
      </p:sp>
      <p:sp>
        <p:nvSpPr>
          <p:cNvPr id="13" name="Platshållare för text 12">
            <a:extLst>
              <a:ext uri="{FF2B5EF4-FFF2-40B4-BE49-F238E27FC236}">
                <a16:creationId xmlns:a16="http://schemas.microsoft.com/office/drawing/2014/main" id="{B0121FF0-E953-4C06-8458-D5E4003E79EC}"/>
              </a:ext>
            </a:extLst>
          </p:cNvPr>
          <p:cNvSpPr>
            <a:spLocks noGrp="1"/>
          </p:cNvSpPr>
          <p:nvPr>
            <p:ph type="body" sz="quarter" idx="15"/>
          </p:nvPr>
        </p:nvSpPr>
        <p:spPr>
          <a:xfrm>
            <a:off x="714374" y="1833845"/>
            <a:ext cx="10742400" cy="4192432"/>
          </a:xfrm>
        </p:spPr>
        <p:txBody>
          <a:bodyPr numCol="1" spcCol="331200">
            <a:noAutofit/>
          </a:bodyPr>
          <a:lstStyle>
            <a:lvl1pPr>
              <a:lnSpc>
                <a:spcPct val="100000"/>
              </a:lnSpc>
              <a:defRPr sz="2600"/>
            </a:lvl1pPr>
            <a:lvl2pPr>
              <a:lnSpc>
                <a:spcPct val="100000"/>
              </a:lnSpc>
              <a:defRPr sz="2600"/>
            </a:lvl2pPr>
            <a:lvl3pPr>
              <a:lnSpc>
                <a:spcPct val="100000"/>
              </a:lnSpc>
              <a:defRPr sz="2600"/>
            </a:lvl3pPr>
            <a:lvl4pPr>
              <a:lnSpc>
                <a:spcPct val="100000"/>
              </a:lnSpc>
              <a:defRPr sz="2600"/>
            </a:lvl4pPr>
            <a:lvl5pPr>
              <a:lnSpc>
                <a:spcPct val="100000"/>
              </a:lnSpc>
              <a:defRPr sz="2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579B50CD-FECB-42B2-9ECD-B197E51CC63B}"/>
              </a:ext>
            </a:extLst>
          </p:cNvPr>
          <p:cNvSpPr>
            <a:spLocks noGrp="1"/>
          </p:cNvSpPr>
          <p:nvPr>
            <p:ph type="dt" sz="half" idx="16"/>
          </p:nvPr>
        </p:nvSpPr>
        <p:spPr/>
        <p:txBody>
          <a:bodyPr/>
          <a:lstStyle/>
          <a:p>
            <a:r>
              <a:rPr lang="sv-SE">
                <a:solidFill>
                  <a:schemeClr val="tx1"/>
                </a:solidFill>
              </a:rPr>
              <a:t>201x-xx-xx</a:t>
            </a:r>
          </a:p>
        </p:txBody>
      </p:sp>
      <p:sp>
        <p:nvSpPr>
          <p:cNvPr id="6" name="Platshållare för sidfot 5">
            <a:extLst>
              <a:ext uri="{FF2B5EF4-FFF2-40B4-BE49-F238E27FC236}">
                <a16:creationId xmlns:a16="http://schemas.microsoft.com/office/drawing/2014/main" id="{731E46EB-0937-47E7-94EB-1FBF3A8D3DE2}"/>
              </a:ext>
            </a:extLst>
          </p:cNvPr>
          <p:cNvSpPr>
            <a:spLocks noGrp="1"/>
          </p:cNvSpPr>
          <p:nvPr>
            <p:ph type="ftr" sz="quarter" idx="17"/>
          </p:nvPr>
        </p:nvSpPr>
        <p:spPr/>
        <p:txBody>
          <a:bodyPr/>
          <a:lstStyle/>
          <a:p>
            <a:r>
              <a:rPr lang="sv-SE"/>
              <a:t>Sidfot om man väljer att infoga en sådan i sin presentation</a:t>
            </a:r>
          </a:p>
        </p:txBody>
      </p:sp>
      <p:sp>
        <p:nvSpPr>
          <p:cNvPr id="7" name="Platshållare för bildnummer 6">
            <a:extLst>
              <a:ext uri="{FF2B5EF4-FFF2-40B4-BE49-F238E27FC236}">
                <a16:creationId xmlns:a16="http://schemas.microsoft.com/office/drawing/2014/main" id="{11ED1D89-58BF-4543-89BB-659C53D79C9C}"/>
              </a:ext>
            </a:extLst>
          </p:cNvPr>
          <p:cNvSpPr>
            <a:spLocks noGrp="1"/>
          </p:cNvSpPr>
          <p:nvPr>
            <p:ph type="sldNum" sz="quarter" idx="18"/>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1186502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tartsi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5217F321-548D-43D0-A6E9-AA58E2B37D23}"/>
              </a:ext>
            </a:extLst>
          </p:cNvPr>
          <p:cNvSpPr/>
          <p:nvPr userDrawn="1"/>
        </p:nvSpPr>
        <p:spPr bwMode="white">
          <a:xfrm>
            <a:off x="-1200" y="0"/>
            <a:ext cx="121932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7196"/>
          </a:p>
        </p:txBody>
      </p:sp>
      <p:sp>
        <p:nvSpPr>
          <p:cNvPr id="2" name="Rubrik 1"/>
          <p:cNvSpPr>
            <a:spLocks noGrp="1"/>
          </p:cNvSpPr>
          <p:nvPr>
            <p:ph type="title" hasCustomPrompt="1"/>
          </p:nvPr>
        </p:nvSpPr>
        <p:spPr>
          <a:xfrm>
            <a:off x="731838" y="1117285"/>
            <a:ext cx="10728327" cy="1953174"/>
          </a:xfrm>
        </p:spPr>
        <p:txBody>
          <a:bodyPr anchor="t" anchorCtr="0"/>
          <a:lstStyle>
            <a:lvl1pPr algn="ctr">
              <a:defRPr lang="sv-SE" sz="6400" kern="1200" cap="none" spc="200" baseline="0" dirty="0">
                <a:solidFill>
                  <a:schemeClr val="accent1"/>
                </a:solidFill>
                <a:latin typeface="+mj-lt"/>
                <a:ea typeface="+mj-ea"/>
                <a:cs typeface="+mj-cs"/>
              </a:defRPr>
            </a:lvl1pPr>
          </a:lstStyle>
          <a:p>
            <a:r>
              <a:rPr lang="sv-SE"/>
              <a:t>Här skriver jag en rubrik</a:t>
            </a:r>
          </a:p>
        </p:txBody>
      </p:sp>
      <p:sp>
        <p:nvSpPr>
          <p:cNvPr id="3" name="Platshållare för text 2"/>
          <p:cNvSpPr>
            <a:spLocks noGrp="1"/>
          </p:cNvSpPr>
          <p:nvPr>
            <p:ph type="body" idx="1"/>
          </p:nvPr>
        </p:nvSpPr>
        <p:spPr>
          <a:xfrm>
            <a:off x="1720200" y="3082007"/>
            <a:ext cx="8751601" cy="706018"/>
          </a:xfrm>
        </p:spPr>
        <p:txBody>
          <a:bodyPr>
            <a:noAutofit/>
          </a:bodyPr>
          <a:lstStyle>
            <a:lvl1pPr marL="0" indent="0" algn="ctr">
              <a:spcBef>
                <a:spcPts val="0"/>
              </a:spcBef>
              <a:buNone/>
              <a:defRPr lang="sv-SE" sz="2400" kern="1200" cap="all" spc="100" baseline="0" dirty="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a:p>
            <a:pPr lvl="0"/>
            <a:r>
              <a:rPr lang="sv-SE"/>
              <a:t> </a:t>
            </a:r>
          </a:p>
        </p:txBody>
      </p:sp>
      <p:sp>
        <p:nvSpPr>
          <p:cNvPr id="11" name="Platshållare för datum 10">
            <a:extLst>
              <a:ext uri="{FF2B5EF4-FFF2-40B4-BE49-F238E27FC236}">
                <a16:creationId xmlns:a16="http://schemas.microsoft.com/office/drawing/2014/main" id="{80CD9110-D3DD-4CD6-87EB-B2135A10B5AB}"/>
              </a:ext>
            </a:extLst>
          </p:cNvPr>
          <p:cNvSpPr>
            <a:spLocks noGrp="1"/>
          </p:cNvSpPr>
          <p:nvPr>
            <p:ph type="dt" sz="half" idx="15"/>
          </p:nvPr>
        </p:nvSpPr>
        <p:spPr/>
        <p:txBody>
          <a:bodyPr/>
          <a:lstStyle/>
          <a:p>
            <a:r>
              <a:rPr lang="sv-SE"/>
              <a:t>201x-xx-xx</a:t>
            </a:r>
          </a:p>
        </p:txBody>
      </p:sp>
      <p:sp>
        <p:nvSpPr>
          <p:cNvPr id="12" name="Platshållare för sidfot 11">
            <a:extLst>
              <a:ext uri="{FF2B5EF4-FFF2-40B4-BE49-F238E27FC236}">
                <a16:creationId xmlns:a16="http://schemas.microsoft.com/office/drawing/2014/main" id="{7A493CC7-10DB-4836-BD4C-BEC4745E98A6}"/>
              </a:ext>
            </a:extLst>
          </p:cNvPr>
          <p:cNvSpPr>
            <a:spLocks noGrp="1"/>
          </p:cNvSpPr>
          <p:nvPr>
            <p:ph type="ftr" sz="quarter" idx="16"/>
          </p:nvPr>
        </p:nvSpPr>
        <p:spPr/>
        <p:txBody>
          <a:bodyPr/>
          <a:lstStyle/>
          <a:p>
            <a:r>
              <a:rPr lang="sv-SE"/>
              <a:t>Sidfot om man väljer att infoga en sådan i sin presentation</a:t>
            </a:r>
          </a:p>
        </p:txBody>
      </p:sp>
      <p:sp>
        <p:nvSpPr>
          <p:cNvPr id="13" name="Platshållare för bildnummer 12">
            <a:extLst>
              <a:ext uri="{FF2B5EF4-FFF2-40B4-BE49-F238E27FC236}">
                <a16:creationId xmlns:a16="http://schemas.microsoft.com/office/drawing/2014/main" id="{9C8BEDA0-4A63-471F-A2EC-1FBC5E4285BD}"/>
              </a:ext>
            </a:extLst>
          </p:cNvPr>
          <p:cNvSpPr>
            <a:spLocks noGrp="1"/>
          </p:cNvSpPr>
          <p:nvPr>
            <p:ph type="sldNum" sz="quarter" idx="17"/>
          </p:nvPr>
        </p:nvSpPr>
        <p:spPr/>
        <p:txBody>
          <a:bodyPr/>
          <a:lstStyle/>
          <a:p>
            <a:fld id="{E8645303-2AAE-45D1-913A-B06AE6474513}" type="slidenum">
              <a:rPr lang="sv-SE" smtClean="0"/>
              <a:pPr/>
              <a:t>‹#›</a:t>
            </a:fld>
            <a:endParaRPr lang="sv-SE"/>
          </a:p>
        </p:txBody>
      </p:sp>
      <p:pic>
        <p:nvPicPr>
          <p:cNvPr id="14" name="Bildobjekt 13">
            <a:extLst>
              <a:ext uri="{FF2B5EF4-FFF2-40B4-BE49-F238E27FC236}">
                <a16:creationId xmlns:a16="http://schemas.microsoft.com/office/drawing/2014/main" id="{9724A09D-9F1D-4D70-8378-67CA9AE0F5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80451" y="4560878"/>
            <a:ext cx="3631096" cy="789269"/>
          </a:xfrm>
          <a:prstGeom prst="rect">
            <a:avLst/>
          </a:prstGeom>
        </p:spPr>
      </p:pic>
    </p:spTree>
    <p:extLst>
      <p:ext uri="{BB962C8B-B14F-4D97-AF65-F5344CB8AC3E}">
        <p14:creationId xmlns:p14="http://schemas.microsoft.com/office/powerpoint/2010/main" val="3528481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Nytt avsnitt 2 / me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721016" y="2001838"/>
            <a:ext cx="8749968" cy="1693863"/>
          </a:xfrm>
        </p:spPr>
        <p:txBody>
          <a:bodyPr anchor="b" anchorCtr="0"/>
          <a:lstStyle>
            <a:lvl1pPr algn="ctr">
              <a:defRPr lang="sv-SE" sz="5400" kern="1200" cap="none" spc="200" baseline="0" dirty="0">
                <a:solidFill>
                  <a:schemeClr val="accent1"/>
                </a:solidFill>
                <a:latin typeface="+mj-lt"/>
                <a:ea typeface="+mj-ea"/>
                <a:cs typeface="+mj-cs"/>
              </a:defRPr>
            </a:lvl1pPr>
          </a:lstStyle>
          <a:p>
            <a:r>
              <a:rPr lang="sv-SE"/>
              <a:t>Här skriver jag en rubrik som kan vara två rader hög</a:t>
            </a:r>
          </a:p>
        </p:txBody>
      </p:sp>
      <p:sp>
        <p:nvSpPr>
          <p:cNvPr id="3" name="Platshållare för text 2"/>
          <p:cNvSpPr>
            <a:spLocks noGrp="1"/>
          </p:cNvSpPr>
          <p:nvPr>
            <p:ph type="body" idx="1" hasCustomPrompt="1"/>
          </p:nvPr>
        </p:nvSpPr>
        <p:spPr>
          <a:xfrm>
            <a:off x="1720200" y="3695116"/>
            <a:ext cx="8751601" cy="706018"/>
          </a:xfrm>
        </p:spPr>
        <p:txBody>
          <a:bodyPr>
            <a:noAutofit/>
          </a:bodyPr>
          <a:lstStyle>
            <a:lvl1pPr marL="0" indent="0" algn="ctr">
              <a:buNone/>
              <a:defRPr lang="sv-SE" sz="2400" kern="1200" cap="all" spc="100" baseline="0" dirty="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HÄR STÅR EN CENTRERAD LITE MINDRE RUBRIK</a:t>
            </a:r>
          </a:p>
          <a:p>
            <a:pPr lvl="0"/>
            <a:r>
              <a:rPr lang="sv-SE"/>
              <a:t> </a:t>
            </a:r>
          </a:p>
        </p:txBody>
      </p:sp>
      <p:sp>
        <p:nvSpPr>
          <p:cNvPr id="10" name="Platshållare för datum 9">
            <a:extLst>
              <a:ext uri="{FF2B5EF4-FFF2-40B4-BE49-F238E27FC236}">
                <a16:creationId xmlns:a16="http://schemas.microsoft.com/office/drawing/2014/main" id="{CA455E45-44CD-4111-8EE8-05750536330E}"/>
              </a:ext>
            </a:extLst>
          </p:cNvPr>
          <p:cNvSpPr>
            <a:spLocks noGrp="1"/>
          </p:cNvSpPr>
          <p:nvPr>
            <p:ph type="dt" sz="half" idx="10"/>
          </p:nvPr>
        </p:nvSpPr>
        <p:spPr/>
        <p:txBody>
          <a:bodyPr/>
          <a:lstStyle/>
          <a:p>
            <a:r>
              <a:rPr lang="sv-SE"/>
              <a:t>201x-xx-xx</a:t>
            </a:r>
          </a:p>
        </p:txBody>
      </p:sp>
      <p:sp>
        <p:nvSpPr>
          <p:cNvPr id="11" name="Platshållare för sidfot 10">
            <a:extLst>
              <a:ext uri="{FF2B5EF4-FFF2-40B4-BE49-F238E27FC236}">
                <a16:creationId xmlns:a16="http://schemas.microsoft.com/office/drawing/2014/main" id="{CE169D43-E56C-43B2-A53B-B1233392066B}"/>
              </a:ext>
            </a:extLst>
          </p:cNvPr>
          <p:cNvSpPr>
            <a:spLocks noGrp="1"/>
          </p:cNvSpPr>
          <p:nvPr>
            <p:ph type="ftr" sz="quarter" idx="11"/>
          </p:nvPr>
        </p:nvSpPr>
        <p:spPr/>
        <p:txBody>
          <a:bodyPr/>
          <a:lstStyle/>
          <a:p>
            <a:r>
              <a:rPr lang="sv-SE"/>
              <a:t>Sidfot om man väljer att infoga en sådan i sin presentation</a:t>
            </a:r>
          </a:p>
        </p:txBody>
      </p:sp>
      <p:sp>
        <p:nvSpPr>
          <p:cNvPr id="12" name="Platshållare för bildnummer 11">
            <a:extLst>
              <a:ext uri="{FF2B5EF4-FFF2-40B4-BE49-F238E27FC236}">
                <a16:creationId xmlns:a16="http://schemas.microsoft.com/office/drawing/2014/main" id="{E81E420E-B774-46DE-86D5-E8D60E3F2355}"/>
              </a:ext>
            </a:extLst>
          </p:cNvPr>
          <p:cNvSpPr>
            <a:spLocks noGrp="1"/>
          </p:cNvSpPr>
          <p:nvPr>
            <p:ph type="sldNum" sz="quarter" idx="12"/>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640898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Endast rubri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74602" y="549275"/>
            <a:ext cx="10416926" cy="612775"/>
          </a:xfrm>
        </p:spPr>
        <p:txBody>
          <a:bodyPr/>
          <a:lstStyle>
            <a:lvl1pPr algn="ctr">
              <a:defRPr/>
            </a:lvl1pPr>
          </a:lstStyle>
          <a:p>
            <a:r>
              <a:rPr lang="sv-SE"/>
              <a:t>Klicka för att skriva rubrik</a:t>
            </a:r>
          </a:p>
        </p:txBody>
      </p:sp>
      <p:sp>
        <p:nvSpPr>
          <p:cNvPr id="9" name="Platshållare för datum 8">
            <a:extLst>
              <a:ext uri="{FF2B5EF4-FFF2-40B4-BE49-F238E27FC236}">
                <a16:creationId xmlns:a16="http://schemas.microsoft.com/office/drawing/2014/main" id="{C77D91C7-96BD-49DD-9211-581697DABA60}"/>
              </a:ext>
            </a:extLst>
          </p:cNvPr>
          <p:cNvSpPr>
            <a:spLocks noGrp="1"/>
          </p:cNvSpPr>
          <p:nvPr>
            <p:ph type="dt" sz="half" idx="10"/>
          </p:nvPr>
        </p:nvSpPr>
        <p:spPr/>
        <p:txBody>
          <a:bodyPr/>
          <a:lstStyle/>
          <a:p>
            <a:r>
              <a:rPr lang="sv-SE"/>
              <a:t>201x-xx-xx</a:t>
            </a:r>
          </a:p>
        </p:txBody>
      </p:sp>
      <p:sp>
        <p:nvSpPr>
          <p:cNvPr id="10" name="Platshållare för sidfot 9">
            <a:extLst>
              <a:ext uri="{FF2B5EF4-FFF2-40B4-BE49-F238E27FC236}">
                <a16:creationId xmlns:a16="http://schemas.microsoft.com/office/drawing/2014/main" id="{9508ED8C-21E1-48DB-815A-DCB7726E898C}"/>
              </a:ext>
            </a:extLst>
          </p:cNvPr>
          <p:cNvSpPr>
            <a:spLocks noGrp="1"/>
          </p:cNvSpPr>
          <p:nvPr>
            <p:ph type="ftr" sz="quarter" idx="11"/>
          </p:nvPr>
        </p:nvSpPr>
        <p:spPr/>
        <p:txBody>
          <a:bodyPr/>
          <a:lstStyle/>
          <a:p>
            <a:r>
              <a:rPr lang="sv-SE"/>
              <a:t>Sidfot om man väljer att infoga en sådan i sin presentation</a:t>
            </a:r>
          </a:p>
        </p:txBody>
      </p:sp>
      <p:sp>
        <p:nvSpPr>
          <p:cNvPr id="11" name="Platshållare för bildnummer 10">
            <a:extLst>
              <a:ext uri="{FF2B5EF4-FFF2-40B4-BE49-F238E27FC236}">
                <a16:creationId xmlns:a16="http://schemas.microsoft.com/office/drawing/2014/main" id="{F971840C-211F-4A48-9AA9-3076CBDFFEBF}"/>
              </a:ext>
            </a:extLst>
          </p:cNvPr>
          <p:cNvSpPr>
            <a:spLocks noGrp="1"/>
          </p:cNvSpPr>
          <p:nvPr>
            <p:ph type="sldNum" sz="quarter" idx="12"/>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3292018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AA56C049-39F3-49E0-ADE3-DBD88664B035}"/>
              </a:ext>
            </a:extLst>
          </p:cNvPr>
          <p:cNvSpPr>
            <a:spLocks noGrp="1"/>
          </p:cNvSpPr>
          <p:nvPr>
            <p:ph type="dt" sz="half" idx="10"/>
          </p:nvPr>
        </p:nvSpPr>
        <p:spPr/>
        <p:txBody>
          <a:bodyPr/>
          <a:lstStyle/>
          <a:p>
            <a:r>
              <a:rPr lang="sv-SE"/>
              <a:t>201x-xx-xx</a:t>
            </a:r>
          </a:p>
        </p:txBody>
      </p:sp>
      <p:sp>
        <p:nvSpPr>
          <p:cNvPr id="9" name="Platshållare för sidfot 8">
            <a:extLst>
              <a:ext uri="{FF2B5EF4-FFF2-40B4-BE49-F238E27FC236}">
                <a16:creationId xmlns:a16="http://schemas.microsoft.com/office/drawing/2014/main" id="{F291A534-5113-46F4-B3F6-E4AF5736AC9D}"/>
              </a:ext>
            </a:extLst>
          </p:cNvPr>
          <p:cNvSpPr>
            <a:spLocks noGrp="1"/>
          </p:cNvSpPr>
          <p:nvPr>
            <p:ph type="ftr" sz="quarter" idx="11"/>
          </p:nvPr>
        </p:nvSpPr>
        <p:spPr/>
        <p:txBody>
          <a:bodyPr/>
          <a:lstStyle/>
          <a:p>
            <a:r>
              <a:rPr lang="sv-SE"/>
              <a:t>Sidfot om man väljer att infoga en sådan i sin presentation</a:t>
            </a:r>
          </a:p>
        </p:txBody>
      </p:sp>
      <p:sp>
        <p:nvSpPr>
          <p:cNvPr id="10" name="Platshållare för bildnummer 9">
            <a:extLst>
              <a:ext uri="{FF2B5EF4-FFF2-40B4-BE49-F238E27FC236}">
                <a16:creationId xmlns:a16="http://schemas.microsoft.com/office/drawing/2014/main" id="{3B675044-E045-497B-9B64-F2838F4E5D3F}"/>
              </a:ext>
            </a:extLst>
          </p:cNvPr>
          <p:cNvSpPr>
            <a:spLocks noGrp="1"/>
          </p:cNvSpPr>
          <p:nvPr>
            <p:ph type="sldNum" sz="quarter" idx="12"/>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13758518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Rektangel 27">
            <a:extLst>
              <a:ext uri="{FF2B5EF4-FFF2-40B4-BE49-F238E27FC236}">
                <a16:creationId xmlns:a16="http://schemas.microsoft.com/office/drawing/2014/main" id="{674899D3-CF53-4EEA-9CCF-0703317F9ED5}"/>
              </a:ext>
            </a:extLst>
          </p:cNvPr>
          <p:cNvSpPr/>
          <p:nvPr userDrawn="1"/>
        </p:nvSpPr>
        <p:spPr bwMode="white">
          <a:xfrm>
            <a:off x="-1200" y="0"/>
            <a:ext cx="121932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7196"/>
          </a:p>
        </p:txBody>
      </p:sp>
      <p:sp>
        <p:nvSpPr>
          <p:cNvPr id="8" name="textruta 7">
            <a:extLst>
              <a:ext uri="{FF2B5EF4-FFF2-40B4-BE49-F238E27FC236}">
                <a16:creationId xmlns:a16="http://schemas.microsoft.com/office/drawing/2014/main" id="{0FA480E9-7A1E-49E9-A38D-047FFB8E76EE}"/>
              </a:ext>
            </a:extLst>
          </p:cNvPr>
          <p:cNvSpPr txBox="1"/>
          <p:nvPr userDrawn="1"/>
        </p:nvSpPr>
        <p:spPr>
          <a:xfrm>
            <a:off x="4193934" y="1841969"/>
            <a:ext cx="3829049" cy="1938992"/>
          </a:xfrm>
          <a:prstGeom prst="rect">
            <a:avLst/>
          </a:prstGeom>
          <a:noFill/>
        </p:spPr>
        <p:txBody>
          <a:bodyPr wrap="square" rtlCol="0">
            <a:spAutoFit/>
          </a:bodyPr>
          <a:lstStyle/>
          <a:p>
            <a:r>
              <a:rPr lang="sv-SE" sz="12000" spc="200" baseline="0">
                <a:solidFill>
                  <a:schemeClr val="accent1"/>
                </a:solidFill>
                <a:latin typeface="+mj-lt"/>
              </a:rPr>
              <a:t>TACK!</a:t>
            </a:r>
          </a:p>
        </p:txBody>
      </p:sp>
      <p:pic>
        <p:nvPicPr>
          <p:cNvPr id="13" name="Bildobjekt 12">
            <a:extLst>
              <a:ext uri="{FF2B5EF4-FFF2-40B4-BE49-F238E27FC236}">
                <a16:creationId xmlns:a16="http://schemas.microsoft.com/office/drawing/2014/main" id="{C7AF5EE0-2F8F-4CC8-BB22-F4FDF81381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63079" y="4779579"/>
            <a:ext cx="3468955" cy="754025"/>
          </a:xfrm>
          <a:prstGeom prst="rect">
            <a:avLst/>
          </a:prstGeom>
        </p:spPr>
      </p:pic>
      <p:grpSp>
        <p:nvGrpSpPr>
          <p:cNvPr id="29" name="Grupp 28">
            <a:extLst>
              <a:ext uri="{FF2B5EF4-FFF2-40B4-BE49-F238E27FC236}">
                <a16:creationId xmlns:a16="http://schemas.microsoft.com/office/drawing/2014/main" id="{DF4798B4-663F-4FA2-AE13-C5A73634A85C}"/>
              </a:ext>
            </a:extLst>
          </p:cNvPr>
          <p:cNvGrpSpPr/>
          <p:nvPr userDrawn="1"/>
        </p:nvGrpSpPr>
        <p:grpSpPr>
          <a:xfrm>
            <a:off x="2953940" y="5934146"/>
            <a:ext cx="6411036" cy="390895"/>
            <a:chOff x="2953940" y="5934146"/>
            <a:chExt cx="6411036" cy="390895"/>
          </a:xfrm>
        </p:grpSpPr>
        <p:sp>
          <p:nvSpPr>
            <p:cNvPr id="18" name="Shape 2944">
              <a:extLst>
                <a:ext uri="{FF2B5EF4-FFF2-40B4-BE49-F238E27FC236}">
                  <a16:creationId xmlns:a16="http://schemas.microsoft.com/office/drawing/2014/main" id="{E18317C2-282F-43CA-B096-8CF9C6FA0D25}"/>
                </a:ext>
              </a:extLst>
            </p:cNvPr>
            <p:cNvSpPr/>
            <p:nvPr/>
          </p:nvSpPr>
          <p:spPr>
            <a:xfrm>
              <a:off x="2953940" y="5939588"/>
              <a:ext cx="385454" cy="385453"/>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19" name="Shape 2865">
              <a:extLst>
                <a:ext uri="{FF2B5EF4-FFF2-40B4-BE49-F238E27FC236}">
                  <a16:creationId xmlns:a16="http://schemas.microsoft.com/office/drawing/2014/main" id="{1EF12624-5DEF-4D21-851A-FED2A0C49846}"/>
                </a:ext>
              </a:extLst>
            </p:cNvPr>
            <p:cNvSpPr/>
            <p:nvPr/>
          </p:nvSpPr>
          <p:spPr>
            <a:xfrm>
              <a:off x="4476213" y="5934146"/>
              <a:ext cx="381638" cy="38545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3430" y="9320"/>
                  </a:moveTo>
                  <a:cubicBezTo>
                    <a:pt x="11975" y="9320"/>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0"/>
                    <a:pt x="13430" y="9320"/>
                  </a:cubicBezTo>
                  <a:moveTo>
                    <a:pt x="6873" y="14727"/>
                  </a:moveTo>
                  <a:lnTo>
                    <a:pt x="8829" y="14727"/>
                  </a:lnTo>
                  <a:lnTo>
                    <a:pt x="8829" y="9320"/>
                  </a:lnTo>
                  <a:lnTo>
                    <a:pt x="6873" y="9320"/>
                  </a:lnTo>
                  <a:cubicBezTo>
                    <a:pt x="6873" y="9320"/>
                    <a:pt x="6873" y="14727"/>
                    <a:pt x="6873" y="14727"/>
                  </a:cubicBezTo>
                  <a:close/>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accent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20" name="Shape 2859">
              <a:extLst>
                <a:ext uri="{FF2B5EF4-FFF2-40B4-BE49-F238E27FC236}">
                  <a16:creationId xmlns:a16="http://schemas.microsoft.com/office/drawing/2014/main" id="{A9A0F5E6-FE74-417C-B866-84B46E0C1FF2}"/>
                </a:ext>
              </a:extLst>
            </p:cNvPr>
            <p:cNvSpPr/>
            <p:nvPr/>
          </p:nvSpPr>
          <p:spPr>
            <a:xfrm>
              <a:off x="5853448" y="5934146"/>
              <a:ext cx="385454" cy="38545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chemeClr val="accent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21" name="Shape 2860">
              <a:extLst>
                <a:ext uri="{FF2B5EF4-FFF2-40B4-BE49-F238E27FC236}">
                  <a16:creationId xmlns:a16="http://schemas.microsoft.com/office/drawing/2014/main" id="{79BC38E0-08CD-487B-BEFA-E65477904413}"/>
                </a:ext>
              </a:extLst>
            </p:cNvPr>
            <p:cNvSpPr/>
            <p:nvPr/>
          </p:nvSpPr>
          <p:spPr>
            <a:xfrm>
              <a:off x="7528771" y="5934146"/>
              <a:ext cx="385454" cy="385454"/>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accent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22" name="TextBox 66">
              <a:extLst>
                <a:ext uri="{FF2B5EF4-FFF2-40B4-BE49-F238E27FC236}">
                  <a16:creationId xmlns:a16="http://schemas.microsoft.com/office/drawing/2014/main" id="{B596CA18-90EB-4DBD-BFD4-23F5C38477AA}"/>
                </a:ext>
              </a:extLst>
            </p:cNvPr>
            <p:cNvSpPr txBox="1"/>
            <p:nvPr/>
          </p:nvSpPr>
          <p:spPr>
            <a:xfrm>
              <a:off x="4850234" y="5992391"/>
              <a:ext cx="763788" cy="276999"/>
            </a:xfrm>
            <a:prstGeom prst="rect">
              <a:avLst/>
            </a:prstGeom>
            <a:noFill/>
          </p:spPr>
          <p:txBody>
            <a:bodyPr wrap="square" rtlCol="0" anchor="ctr" anchorCtr="0">
              <a:spAutoFit/>
            </a:bodyPr>
            <a:lstStyle/>
            <a:p>
              <a:r>
                <a:rPr lang="sv-SE" sz="1200" err="1">
                  <a:solidFill>
                    <a:schemeClr val="tx1"/>
                  </a:solidFill>
                  <a:latin typeface="Arial" panose="020B0604020202020204" pitchFamily="34" charset="0"/>
                  <a:ea typeface="Montserrat" charset="0"/>
                  <a:cs typeface="Montserrat" charset="0"/>
                </a:rPr>
                <a:t>Vinnova</a:t>
              </a:r>
              <a:endParaRPr lang="sv-SE" sz="1200">
                <a:solidFill>
                  <a:schemeClr val="tx1"/>
                </a:solidFill>
                <a:latin typeface="Arial" panose="020B0604020202020204" pitchFamily="34" charset="0"/>
                <a:ea typeface="Montserrat" charset="0"/>
                <a:cs typeface="Montserrat" charset="0"/>
              </a:endParaRPr>
            </a:p>
          </p:txBody>
        </p:sp>
        <p:sp>
          <p:nvSpPr>
            <p:cNvPr id="23" name="TextBox 67">
              <a:extLst>
                <a:ext uri="{FF2B5EF4-FFF2-40B4-BE49-F238E27FC236}">
                  <a16:creationId xmlns:a16="http://schemas.microsoft.com/office/drawing/2014/main" id="{5D03DA61-0CCE-430C-934D-64835D849C7A}"/>
                </a:ext>
              </a:extLst>
            </p:cNvPr>
            <p:cNvSpPr txBox="1"/>
            <p:nvPr/>
          </p:nvSpPr>
          <p:spPr>
            <a:xfrm>
              <a:off x="7943211" y="5992392"/>
              <a:ext cx="1421765"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fb.com/</a:t>
              </a:r>
              <a:r>
                <a:rPr lang="sv-SE" sz="1200" err="1">
                  <a:solidFill>
                    <a:schemeClr val="tx1"/>
                  </a:solidFill>
                  <a:latin typeface="Arial" panose="020B0604020202020204" pitchFamily="34" charset="0"/>
                  <a:ea typeface="Montserrat" charset="0"/>
                  <a:cs typeface="Montserrat" charset="0"/>
                </a:rPr>
                <a:t>Vinnovase</a:t>
              </a:r>
              <a:endParaRPr lang="sv-SE" sz="1200">
                <a:solidFill>
                  <a:schemeClr val="tx1"/>
                </a:solidFill>
                <a:latin typeface="Arial" panose="020B0604020202020204" pitchFamily="34" charset="0"/>
                <a:ea typeface="Montserrat" charset="0"/>
                <a:cs typeface="Montserrat" charset="0"/>
              </a:endParaRPr>
            </a:p>
          </p:txBody>
        </p:sp>
        <p:sp>
          <p:nvSpPr>
            <p:cNvPr id="24" name="TextBox 68">
              <a:extLst>
                <a:ext uri="{FF2B5EF4-FFF2-40B4-BE49-F238E27FC236}">
                  <a16:creationId xmlns:a16="http://schemas.microsoft.com/office/drawing/2014/main" id="{CA3C51F3-C362-42DC-B937-3FE2E4C36DC0}"/>
                </a:ext>
              </a:extLst>
            </p:cNvPr>
            <p:cNvSpPr txBox="1"/>
            <p:nvPr/>
          </p:nvSpPr>
          <p:spPr>
            <a:xfrm>
              <a:off x="6263925" y="5996597"/>
              <a:ext cx="1092531"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a:t>
              </a:r>
              <a:r>
                <a:rPr lang="sv-SE" sz="1200" err="1">
                  <a:solidFill>
                    <a:schemeClr val="tx1"/>
                  </a:solidFill>
                  <a:latin typeface="Arial" panose="020B0604020202020204" pitchFamily="34" charset="0"/>
                  <a:ea typeface="Montserrat" charset="0"/>
                  <a:cs typeface="Montserrat" charset="0"/>
                </a:rPr>
                <a:t>Vinnovase</a:t>
              </a:r>
              <a:endParaRPr lang="sv-SE" sz="1200">
                <a:solidFill>
                  <a:schemeClr val="tx1"/>
                </a:solidFill>
                <a:latin typeface="Arial" panose="020B0604020202020204" pitchFamily="34" charset="0"/>
                <a:ea typeface="Montserrat" charset="0"/>
                <a:cs typeface="Montserrat" charset="0"/>
              </a:endParaRPr>
            </a:p>
          </p:txBody>
        </p:sp>
        <p:sp>
          <p:nvSpPr>
            <p:cNvPr id="26" name="TextBox 69">
              <a:extLst>
                <a:ext uri="{FF2B5EF4-FFF2-40B4-BE49-F238E27FC236}">
                  <a16:creationId xmlns:a16="http://schemas.microsoft.com/office/drawing/2014/main" id="{407557E9-DFCC-4729-86A0-DC5E4A2CF0E5}"/>
                </a:ext>
              </a:extLst>
            </p:cNvPr>
            <p:cNvSpPr txBox="1"/>
            <p:nvPr/>
          </p:nvSpPr>
          <p:spPr>
            <a:xfrm>
              <a:off x="3350730" y="5992392"/>
              <a:ext cx="1012538"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Vinnova.se</a:t>
              </a:r>
            </a:p>
          </p:txBody>
        </p:sp>
      </p:grpSp>
    </p:spTree>
    <p:extLst>
      <p:ext uri="{BB962C8B-B14F-4D97-AF65-F5344CB8AC3E}">
        <p14:creationId xmlns:p14="http://schemas.microsoft.com/office/powerpoint/2010/main" val="36309829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1_Startsid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C9B90F4-A494-45B5-8A7C-7090ABFDFDA4}" type="datetimeFigureOut">
              <a:rPr lang="sv-SE" smtClean="0"/>
              <a:t>2021-02-12</a:t>
            </a:fld>
            <a:endParaRPr lang="sv-SE" dirty="0"/>
          </a:p>
        </p:txBody>
      </p:sp>
      <p:sp>
        <p:nvSpPr>
          <p:cNvPr id="5" name="Footer Placeholder 4"/>
          <p:cNvSpPr>
            <a:spLocks noGrp="1"/>
          </p:cNvSpPr>
          <p:nvPr>
            <p:ph type="ftr" sz="quarter" idx="11"/>
          </p:nvPr>
        </p:nvSpPr>
        <p:spPr/>
        <p:txBody>
          <a:bodyPr/>
          <a:lstStyle>
            <a:lvl1pPr>
              <a:defRPr lang="sv-SE" dirty="0"/>
            </a:lvl1pPr>
          </a:lstStyle>
          <a:p>
            <a:endParaRPr lang="sv-SE"/>
          </a:p>
        </p:txBody>
      </p:sp>
      <p:sp>
        <p:nvSpPr>
          <p:cNvPr id="6" name="Slide Number Placeholder 5"/>
          <p:cNvSpPr>
            <a:spLocks noGrp="1"/>
          </p:cNvSpPr>
          <p:nvPr>
            <p:ph type="sldNum" sz="quarter" idx="12"/>
          </p:nvPr>
        </p:nvSpPr>
        <p:spPr/>
        <p:txBody>
          <a:bodyPr/>
          <a:lstStyle/>
          <a:p>
            <a:fld id="{C39CBCE0-C835-4AC7-8ABE-CC9050610E83}" type="slidenum">
              <a:rPr lang="sv-SE" smtClean="0"/>
              <a:t>‹#›</a:t>
            </a:fld>
            <a:endParaRPr lang="sv-SE" dirty="0"/>
          </a:p>
        </p:txBody>
      </p:sp>
      <p:sp>
        <p:nvSpPr>
          <p:cNvPr id="2" name="Title 1"/>
          <p:cNvSpPr>
            <a:spLocks noGrp="1"/>
          </p:cNvSpPr>
          <p:nvPr>
            <p:ph type="ctrTitle" hasCustomPrompt="1"/>
          </p:nvPr>
        </p:nvSpPr>
        <p:spPr>
          <a:xfrm>
            <a:off x="914400" y="2466753"/>
            <a:ext cx="10363200" cy="1470025"/>
          </a:xfrm>
          <a:prstGeom prst="rect">
            <a:avLst/>
          </a:prstGeom>
        </p:spPr>
        <p:txBody>
          <a:bodyPr anchor="b">
            <a:normAutofit/>
          </a:bodyPr>
          <a:lstStyle>
            <a:lvl1pPr algn="ctr">
              <a:defRPr sz="3200" baseline="0"/>
            </a:lvl1pPr>
          </a:lstStyle>
          <a:p>
            <a:r>
              <a:rPr lang="sv-SE" noProof="0" dirty="0"/>
              <a:t>Lägg till rubrik</a:t>
            </a:r>
          </a:p>
        </p:txBody>
      </p:sp>
      <p:sp>
        <p:nvSpPr>
          <p:cNvPr id="3" name="Subtitle 2"/>
          <p:cNvSpPr>
            <a:spLocks noGrp="1"/>
          </p:cNvSpPr>
          <p:nvPr>
            <p:ph type="subTitle" idx="1" hasCustomPrompt="1"/>
          </p:nvPr>
        </p:nvSpPr>
        <p:spPr>
          <a:xfrm>
            <a:off x="1828800" y="3993920"/>
            <a:ext cx="8534400" cy="685800"/>
          </a:xfrm>
          <a:prstGeom prst="rect">
            <a:avLst/>
          </a:prstGeom>
        </p:spPr>
        <p:txBody>
          <a:bodyPr>
            <a:normAutofit/>
          </a:bodyPr>
          <a:lstStyle>
            <a:lvl1pPr marL="0" indent="0" algn="ctr">
              <a:buNone/>
              <a:defRPr sz="2133" baseline="0">
                <a:solidFill>
                  <a:srgbClr val="CDE4F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noProof="0" dirty="0"/>
              <a:t>Klicka för att lägga till underrubrik</a:t>
            </a:r>
          </a:p>
        </p:txBody>
      </p:sp>
      <p:grpSp>
        <p:nvGrpSpPr>
          <p:cNvPr id="12" name="Grupp 11"/>
          <p:cNvGrpSpPr/>
          <p:nvPr userDrawn="1"/>
        </p:nvGrpSpPr>
        <p:grpSpPr>
          <a:xfrm>
            <a:off x="12312820" y="8"/>
            <a:ext cx="2641600" cy="6840854"/>
            <a:chOff x="9296400" y="0"/>
            <a:chExt cx="1981200" cy="6840855"/>
          </a:xfrm>
        </p:grpSpPr>
        <p:sp>
          <p:nvSpPr>
            <p:cNvPr id="13" name="Rektangel 12"/>
            <p:cNvSpPr/>
            <p:nvPr/>
          </p:nvSpPr>
          <p:spPr bwMode="auto">
            <a:xfrm>
              <a:off x="9296400" y="0"/>
              <a:ext cx="1981200" cy="68408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v-SE" sz="1600">
                <a:solidFill>
                  <a:srgbClr val="000000"/>
                </a:solidFill>
              </a:endParaRPr>
            </a:p>
          </p:txBody>
        </p:sp>
        <p:sp>
          <p:nvSpPr>
            <p:cNvPr id="14" name="textruta 12"/>
            <p:cNvSpPr txBox="1">
              <a:spLocks noChangeArrowheads="1"/>
            </p:cNvSpPr>
            <p:nvPr/>
          </p:nvSpPr>
          <p:spPr bwMode="auto">
            <a:xfrm>
              <a:off x="9402177" y="56508"/>
              <a:ext cx="1799223" cy="41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Aft>
                  <a:spcPts val="800"/>
                </a:spcAft>
              </a:pPr>
              <a:r>
                <a:rPr lang="sv-SE" altLang="en-US" sz="1333" b="1" dirty="0">
                  <a:solidFill>
                    <a:srgbClr val="000000"/>
                  </a:solidFill>
                </a:rPr>
                <a:t>Anpassa informationen i sidfoten:</a:t>
              </a:r>
            </a:p>
          </p:txBody>
        </p:sp>
        <p:pic>
          <p:nvPicPr>
            <p:cNvPr id="16" name="Picture 2" descr="C:\Documents and Settings\jimfri\Skrivbord\sidhuvud_sidfo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362162" y="2616193"/>
              <a:ext cx="1803379"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ruta 14"/>
            <p:cNvSpPr txBox="1">
              <a:spLocks noChangeArrowheads="1"/>
            </p:cNvSpPr>
            <p:nvPr/>
          </p:nvSpPr>
          <p:spPr bwMode="auto">
            <a:xfrm>
              <a:off x="9422159" y="578240"/>
              <a:ext cx="1855441" cy="615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sv-SE" altLang="en-US" sz="1333" dirty="0">
                  <a:solidFill>
                    <a:srgbClr val="000000"/>
                  </a:solidFill>
                </a:rPr>
                <a:t>1. Klicka på knappen </a:t>
              </a:r>
              <a:r>
                <a:rPr lang="sv-SE" altLang="sv-SE" sz="1333" dirty="0">
                  <a:solidFill>
                    <a:srgbClr val="000000"/>
                  </a:solidFill>
                </a:rPr>
                <a:t>”</a:t>
              </a:r>
              <a:r>
                <a:rPr lang="sv-SE" altLang="en-US" sz="1333" dirty="0">
                  <a:solidFill>
                    <a:srgbClr val="000000"/>
                  </a:solidFill>
                </a:rPr>
                <a:t>Sidhuvud/Sidfot</a:t>
              </a:r>
              <a:r>
                <a:rPr lang="sv-SE" altLang="sv-SE" sz="1333" dirty="0">
                  <a:solidFill>
                    <a:srgbClr val="000000"/>
                  </a:solidFill>
                </a:rPr>
                <a:t>”</a:t>
              </a:r>
              <a:r>
                <a:rPr lang="sv-SE" altLang="en-US" sz="1333" dirty="0">
                  <a:solidFill>
                    <a:srgbClr val="000000"/>
                  </a:solidFill>
                </a:rPr>
                <a:t> på fliken </a:t>
              </a:r>
              <a:r>
                <a:rPr lang="sv-SE" altLang="sv-SE" sz="1333" dirty="0">
                  <a:solidFill>
                    <a:srgbClr val="000000"/>
                  </a:solidFill>
                </a:rPr>
                <a:t>”</a:t>
              </a:r>
              <a:r>
                <a:rPr lang="sv-SE" altLang="en-US" sz="1333" dirty="0">
                  <a:solidFill>
                    <a:srgbClr val="000000"/>
                  </a:solidFill>
                </a:rPr>
                <a:t>Infoga</a:t>
              </a:r>
              <a:r>
                <a:rPr lang="sv-SE" altLang="sv-SE" sz="1333" dirty="0">
                  <a:solidFill>
                    <a:srgbClr val="000000"/>
                  </a:solidFill>
                </a:rPr>
                <a:t>”</a:t>
              </a:r>
              <a:r>
                <a:rPr lang="sv-SE" altLang="en-US" sz="1333" dirty="0">
                  <a:solidFill>
                    <a:srgbClr val="000000"/>
                  </a:solidFill>
                </a:rPr>
                <a:t>.</a:t>
              </a:r>
            </a:p>
          </p:txBody>
        </p:sp>
        <p:sp>
          <p:nvSpPr>
            <p:cNvPr id="19" name="textruta 16"/>
            <p:cNvSpPr txBox="1">
              <a:spLocks noChangeArrowheads="1"/>
            </p:cNvSpPr>
            <p:nvPr/>
          </p:nvSpPr>
          <p:spPr bwMode="auto">
            <a:xfrm>
              <a:off x="9368371" y="2057400"/>
              <a:ext cx="1855441" cy="615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sv-SE" altLang="en-US" sz="1333" dirty="0">
                  <a:solidFill>
                    <a:srgbClr val="000000"/>
                  </a:solidFill>
                </a:rPr>
                <a:t>2. Kryssa i de olika delarna du vill ha i presentationen. </a:t>
              </a:r>
            </a:p>
            <a:p>
              <a:pPr eaLnBrk="1" hangingPunct="1"/>
              <a:endParaRPr lang="sv-SE" altLang="en-US" sz="1333" dirty="0">
                <a:solidFill>
                  <a:srgbClr val="000000"/>
                </a:solidFill>
              </a:endParaRPr>
            </a:p>
          </p:txBody>
        </p:sp>
        <p:pic>
          <p:nvPicPr>
            <p:cNvPr id="3074"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359153" y="1305969"/>
              <a:ext cx="1860550" cy="6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ruta 16"/>
            <p:cNvSpPr txBox="1">
              <a:spLocks noChangeArrowheads="1"/>
            </p:cNvSpPr>
            <p:nvPr userDrawn="1"/>
          </p:nvSpPr>
          <p:spPr bwMode="auto">
            <a:xfrm>
              <a:off x="9368372" y="4012796"/>
              <a:ext cx="1797170" cy="2666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sv-SE" altLang="en-US" sz="1333" dirty="0">
                  <a:solidFill>
                    <a:srgbClr val="000000"/>
                  </a:solidFill>
                </a:rPr>
                <a:t>Notera skillnaden mellan </a:t>
              </a:r>
              <a:r>
                <a:rPr lang="sv-SE" altLang="sv-SE" sz="1333" dirty="0">
                  <a:solidFill>
                    <a:srgbClr val="000000"/>
                  </a:solidFill>
                </a:rPr>
                <a:t>”</a:t>
              </a:r>
              <a:r>
                <a:rPr lang="sv-SE" altLang="en-US" sz="1333" dirty="0">
                  <a:solidFill>
                    <a:srgbClr val="000000"/>
                  </a:solidFill>
                </a:rPr>
                <a:t>Uppdatera automatiskt</a:t>
              </a:r>
              <a:r>
                <a:rPr lang="sv-SE" altLang="sv-SE" sz="1333" dirty="0">
                  <a:solidFill>
                    <a:srgbClr val="000000"/>
                  </a:solidFill>
                </a:rPr>
                <a:t>”</a:t>
              </a:r>
              <a:r>
                <a:rPr lang="sv-SE" altLang="en-US" sz="1333" dirty="0">
                  <a:solidFill>
                    <a:srgbClr val="000000"/>
                  </a:solidFill>
                </a:rPr>
                <a:t> och </a:t>
              </a:r>
              <a:r>
                <a:rPr lang="sv-SE" altLang="sv-SE" sz="1333" dirty="0">
                  <a:solidFill>
                    <a:srgbClr val="000000"/>
                  </a:solidFill>
                </a:rPr>
                <a:t>”</a:t>
              </a:r>
              <a:r>
                <a:rPr lang="sv-SE" altLang="en-US" sz="1333" dirty="0">
                  <a:solidFill>
                    <a:srgbClr val="000000"/>
                  </a:solidFill>
                </a:rPr>
                <a:t>Uppdatera inte</a:t>
              </a:r>
              <a:r>
                <a:rPr lang="sv-SE" altLang="sv-SE" sz="1333" dirty="0">
                  <a:solidFill>
                    <a:srgbClr val="000000"/>
                  </a:solidFill>
                </a:rPr>
                <a:t>”</a:t>
              </a:r>
              <a:r>
                <a:rPr lang="sv-SE" altLang="en-US" sz="1333" dirty="0">
                  <a:solidFill>
                    <a:srgbClr val="000000"/>
                  </a:solidFill>
                </a:rPr>
                <a:t> för datum i sidfoten. Det förra innebär att dagens datum alltid visas i presentationen. I fältet </a:t>
              </a:r>
              <a:r>
                <a:rPr lang="sv-SE" altLang="sv-SE" sz="1333" dirty="0">
                  <a:solidFill>
                    <a:srgbClr val="000000"/>
                  </a:solidFill>
                </a:rPr>
                <a:t>”</a:t>
              </a:r>
              <a:r>
                <a:rPr lang="sv-SE" altLang="en-US" sz="1333" dirty="0">
                  <a:solidFill>
                    <a:srgbClr val="000000"/>
                  </a:solidFill>
                </a:rPr>
                <a:t>Sidfot</a:t>
              </a:r>
              <a:r>
                <a:rPr lang="sv-SE" altLang="sv-SE" sz="1333" dirty="0">
                  <a:solidFill>
                    <a:srgbClr val="000000"/>
                  </a:solidFill>
                </a:rPr>
                <a:t>”</a:t>
              </a:r>
              <a:r>
                <a:rPr lang="sv-SE" altLang="en-US" sz="1333" dirty="0">
                  <a:solidFill>
                    <a:srgbClr val="000000"/>
                  </a:solidFill>
                </a:rPr>
                <a:t> kan du med fördel ange titeln på föredraget eller mötet.</a:t>
              </a:r>
            </a:p>
            <a:p>
              <a:pPr eaLnBrk="1" hangingPunct="1"/>
              <a:endParaRPr lang="sv-SE" altLang="en-US" sz="1333" dirty="0">
                <a:solidFill>
                  <a:srgbClr val="000000"/>
                </a:solidFill>
              </a:endParaRPr>
            </a:p>
            <a:p>
              <a:pPr eaLnBrk="1" hangingPunct="1"/>
              <a:r>
                <a:rPr lang="sv-SE" altLang="en-US" sz="1333" dirty="0">
                  <a:solidFill>
                    <a:srgbClr val="000000"/>
                  </a:solidFill>
                </a:rPr>
                <a:t>Observera att sidfoten, sidnumret och datum bara syns i utskrift eller i redigeringsläge, inte i presentationsläge. </a:t>
              </a:r>
            </a:p>
          </p:txBody>
        </p:sp>
      </p:grpSp>
      <p:sp>
        <p:nvSpPr>
          <p:cNvPr id="22" name="Rektangel 21"/>
          <p:cNvSpPr/>
          <p:nvPr userDrawn="1"/>
        </p:nvSpPr>
        <p:spPr>
          <a:xfrm>
            <a:off x="0" y="7010400"/>
            <a:ext cx="8229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sv-SE" sz="1333" noProof="0" dirty="0">
                <a:solidFill>
                  <a:schemeClr val="tx1"/>
                </a:solidFill>
              </a:rPr>
              <a:t>Infogad</a:t>
            </a:r>
            <a:r>
              <a:rPr lang="sv-SE" sz="1333" baseline="0" noProof="0" dirty="0">
                <a:solidFill>
                  <a:schemeClr val="tx1"/>
                </a:solidFill>
              </a:rPr>
              <a:t> s</a:t>
            </a:r>
            <a:r>
              <a:rPr lang="sv-SE" sz="1333" noProof="0" dirty="0">
                <a:solidFill>
                  <a:schemeClr val="tx1"/>
                </a:solidFill>
              </a:rPr>
              <a:t>idfot,</a:t>
            </a:r>
            <a:r>
              <a:rPr lang="sv-SE" sz="1333" baseline="0" noProof="0" dirty="0">
                <a:solidFill>
                  <a:schemeClr val="tx1"/>
                </a:solidFill>
              </a:rPr>
              <a:t> datum och sidnummer syns bara i utskrift (infoga genom fliken Infoga -&gt; Sidhuvud/sidfot)</a:t>
            </a:r>
            <a:endParaRPr lang="sv-SE" sz="1333" noProof="0" dirty="0">
              <a:solidFill>
                <a:schemeClr val="tx1"/>
              </a:solidFill>
            </a:endParaRPr>
          </a:p>
        </p:txBody>
      </p:sp>
      <p:pic>
        <p:nvPicPr>
          <p:cNvPr id="21" name="Picture 2"/>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2113" y="6999644"/>
            <a:ext cx="8233833"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upp 8"/>
          <p:cNvGrpSpPr>
            <a:grpSpLocks/>
          </p:cNvGrpSpPr>
          <p:nvPr userDrawn="1"/>
        </p:nvGrpSpPr>
        <p:grpSpPr bwMode="auto">
          <a:xfrm>
            <a:off x="-182031" y="1"/>
            <a:ext cx="2563284" cy="1785939"/>
            <a:chOff x="-137010" y="0"/>
            <a:chExt cx="1922952" cy="1785942"/>
          </a:xfrm>
        </p:grpSpPr>
        <p:sp>
          <p:nvSpPr>
            <p:cNvPr id="25" name="Diagonal rand 9"/>
            <p:cNvSpPr/>
            <p:nvPr userDrawn="1"/>
          </p:nvSpPr>
          <p:spPr bwMode="ltGray">
            <a:xfrm>
              <a:off x="-450" y="0"/>
              <a:ext cx="1786392" cy="1785942"/>
            </a:xfrm>
            <a:prstGeom prst="diagStripe">
              <a:avLst>
                <a:gd name="adj" fmla="val 7171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v-SE" sz="2400" noProof="0" dirty="0">
                <a:solidFill>
                  <a:schemeClr val="tx1"/>
                </a:solidFill>
              </a:endParaRPr>
            </a:p>
          </p:txBody>
        </p:sp>
        <p:sp>
          <p:nvSpPr>
            <p:cNvPr id="26" name="textruta 10"/>
            <p:cNvSpPr txBox="1">
              <a:spLocks noChangeArrowheads="1"/>
            </p:cNvSpPr>
            <p:nvPr/>
          </p:nvSpPr>
          <p:spPr bwMode="ltGray">
            <a:xfrm rot="19379625">
              <a:off x="-137010" y="613270"/>
              <a:ext cx="1818150" cy="318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defRPr/>
              </a:pPr>
              <a:r>
                <a:rPr lang="sv-SE" sz="1467" noProof="0" dirty="0">
                  <a:solidFill>
                    <a:srgbClr val="F6F4E8"/>
                  </a:solidFill>
                </a:rPr>
                <a:t>WWW.VINNOVA.SE</a:t>
              </a:r>
              <a:endParaRPr lang="sv-SE" sz="1867" noProof="0" dirty="0">
                <a:solidFill>
                  <a:srgbClr val="F6F4E8"/>
                </a:solidFill>
              </a:endParaRPr>
            </a:p>
          </p:txBody>
        </p:sp>
      </p:grpSp>
      <p:pic>
        <p:nvPicPr>
          <p:cNvPr id="23" name="Bildobjekt 1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auto">
          <a:xfrm>
            <a:off x="4600982" y="1016508"/>
            <a:ext cx="2957397" cy="119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7971406"/>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rytbild mörk">
    <p:spTree>
      <p:nvGrpSpPr>
        <p:cNvPr id="1" name=""/>
        <p:cNvGrpSpPr/>
        <p:nvPr/>
      </p:nvGrpSpPr>
      <p:grpSpPr>
        <a:xfrm>
          <a:off x="0" y="0"/>
          <a:ext cx="0" cy="0"/>
          <a:chOff x="0" y="0"/>
          <a:chExt cx="0" cy="0"/>
        </a:xfrm>
      </p:grpSpPr>
      <p:sp>
        <p:nvSpPr>
          <p:cNvPr id="10" name="Platshållare för bild 9"/>
          <p:cNvSpPr>
            <a:spLocks noGrp="1"/>
          </p:cNvSpPr>
          <p:nvPr>
            <p:ph type="pic" sz="quarter" idx="10"/>
          </p:nvPr>
        </p:nvSpPr>
        <p:spPr>
          <a:xfrm>
            <a:off x="0" y="0"/>
            <a:ext cx="12192000" cy="6858000"/>
          </a:xfrm>
          <a:prstGeom prst="rect">
            <a:avLst/>
          </a:prstGeom>
        </p:spPr>
        <p:txBody>
          <a:bodyPr vert="horz"/>
          <a:lstStyle/>
          <a:p>
            <a:endParaRPr lang="sv-SE"/>
          </a:p>
        </p:txBody>
      </p:sp>
    </p:spTree>
    <p:extLst>
      <p:ext uri="{BB962C8B-B14F-4D97-AF65-F5344CB8AC3E}">
        <p14:creationId xmlns:p14="http://schemas.microsoft.com/office/powerpoint/2010/main" val="1087319635"/>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chemeClr val="bg1"/>
        </a:solidFill>
        <a:effectLst/>
      </p:bgPr>
    </p:bg>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714375" y="549275"/>
            <a:ext cx="10742400" cy="612775"/>
          </a:xfrm>
        </p:spPr>
        <p:txBody>
          <a:bodyPr/>
          <a:lstStyle>
            <a:lvl1pPr>
              <a:defRPr/>
            </a:lvl1pPr>
          </a:lstStyle>
          <a:p>
            <a:r>
              <a:rPr lang="sv-SE"/>
              <a:t>Klicka för att skriva rubrik</a:t>
            </a:r>
          </a:p>
        </p:txBody>
      </p:sp>
      <p:sp>
        <p:nvSpPr>
          <p:cNvPr id="5" name="Platshållare för datum 4">
            <a:extLst>
              <a:ext uri="{FF2B5EF4-FFF2-40B4-BE49-F238E27FC236}">
                <a16:creationId xmlns:a16="http://schemas.microsoft.com/office/drawing/2014/main" id="{A89DB86B-45C8-4E72-814D-D8DA791935AE}"/>
              </a:ext>
            </a:extLst>
          </p:cNvPr>
          <p:cNvSpPr>
            <a:spLocks noGrp="1"/>
          </p:cNvSpPr>
          <p:nvPr>
            <p:ph type="dt" sz="half" idx="10"/>
          </p:nvPr>
        </p:nvSpPr>
        <p:spPr/>
        <p:txBody>
          <a:bodyPr/>
          <a:lstStyle/>
          <a:p>
            <a:r>
              <a:rPr lang="sv-SE">
                <a:solidFill>
                  <a:schemeClr val="tx1"/>
                </a:solidFill>
              </a:rPr>
              <a:t>201x-xx-xx</a:t>
            </a:r>
          </a:p>
        </p:txBody>
      </p:sp>
      <p:sp>
        <p:nvSpPr>
          <p:cNvPr id="6" name="Platshållare för sidfot 5">
            <a:extLst>
              <a:ext uri="{FF2B5EF4-FFF2-40B4-BE49-F238E27FC236}">
                <a16:creationId xmlns:a16="http://schemas.microsoft.com/office/drawing/2014/main" id="{679EC3D7-B46A-4A5D-8E27-9F44416DCC54}"/>
              </a:ext>
            </a:extLst>
          </p:cNvPr>
          <p:cNvSpPr>
            <a:spLocks noGrp="1"/>
          </p:cNvSpPr>
          <p:nvPr>
            <p:ph type="ftr" sz="quarter" idx="11"/>
          </p:nvPr>
        </p:nvSpPr>
        <p:spPr/>
        <p:txBody>
          <a:bodyPr/>
          <a:lstStyle/>
          <a:p>
            <a:r>
              <a:rPr lang="sv-SE"/>
              <a:t>Sidfot om man väljer att infoga en sådan i sin presentation</a:t>
            </a:r>
          </a:p>
        </p:txBody>
      </p:sp>
      <p:sp>
        <p:nvSpPr>
          <p:cNvPr id="8" name="Platshållare för bildnummer 7">
            <a:extLst>
              <a:ext uri="{FF2B5EF4-FFF2-40B4-BE49-F238E27FC236}">
                <a16:creationId xmlns:a16="http://schemas.microsoft.com/office/drawing/2014/main" id="{B82ADB25-9D56-4621-A84C-01F6D2B1528C}"/>
              </a:ext>
            </a:extLst>
          </p:cNvPr>
          <p:cNvSpPr>
            <a:spLocks noGrp="1"/>
          </p:cNvSpPr>
          <p:nvPr>
            <p:ph type="sldNum" sz="quarter" idx="12"/>
          </p:nvPr>
        </p:nvSpPr>
        <p:spPr/>
        <p:txBody>
          <a:bodyPr/>
          <a:lstStyle/>
          <a:p>
            <a:fld id="{E8645303-2AAE-45D1-913A-B06AE6474513}" type="slidenum">
              <a:rPr lang="sv-SE" smtClean="0"/>
              <a:pPr/>
              <a:t>‹#›</a:t>
            </a:fld>
            <a:endParaRPr lang="sv-SE"/>
          </a:p>
        </p:txBody>
      </p:sp>
      <p:sp>
        <p:nvSpPr>
          <p:cNvPr id="3" name="Platshållare för innehåll 2">
            <a:extLst>
              <a:ext uri="{FF2B5EF4-FFF2-40B4-BE49-F238E27FC236}">
                <a16:creationId xmlns:a16="http://schemas.microsoft.com/office/drawing/2014/main" id="{04603A9E-F8C6-42FB-802F-FF216FFB4632}"/>
              </a:ext>
            </a:extLst>
          </p:cNvPr>
          <p:cNvSpPr>
            <a:spLocks noGrp="1"/>
          </p:cNvSpPr>
          <p:nvPr>
            <p:ph sz="quarter" idx="13" hasCustomPrompt="1"/>
          </p:nvPr>
        </p:nvSpPr>
        <p:spPr>
          <a:xfrm>
            <a:off x="714374" y="1304925"/>
            <a:ext cx="10742400" cy="4721350"/>
          </a:xfrm>
        </p:spPr>
        <p:txBody>
          <a:bodyPr numCol="1" spcCol="331200">
            <a:normAutofit/>
          </a:bodyPr>
          <a:lstStyle>
            <a:lvl1pPr marL="0" indent="0">
              <a:buFontTx/>
              <a:buNone/>
              <a:defRPr/>
            </a:lvl1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9247178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BC9B90F4-A494-45B5-8A7C-7090ABFDFDA4}" type="datetimeFigureOut">
              <a:rPr lang="sv-SE" smtClean="0"/>
              <a:pPr/>
              <a:t>2021-02-12</a:t>
            </a:fld>
            <a:endParaRPr lang="sv-SE" dirty="0"/>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C39CBCE0-C835-4AC7-8ABE-CC9050610E83}" type="slidenum">
              <a:rPr lang="sv-SE" smtClean="0"/>
              <a:pPr/>
              <a:t>‹#›</a:t>
            </a:fld>
            <a:endParaRPr lang="sv-SE" dirty="0"/>
          </a:p>
        </p:txBody>
      </p:sp>
      <p:pic>
        <p:nvPicPr>
          <p:cNvPr id="6" name="Bildobjekt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693707" y="6072441"/>
            <a:ext cx="1066923" cy="42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objekt 6" descr="Pratbubbla Gu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45033" y="598421"/>
            <a:ext cx="2629408" cy="2121408"/>
          </a:xfrm>
          <a:prstGeom prst="rect">
            <a:avLst/>
          </a:prstGeom>
          <a:effectLst>
            <a:outerShdw blurRad="50800" dist="38100" dir="2700000" algn="tl" rotWithShape="0">
              <a:srgbClr val="000000">
                <a:alpha val="43000"/>
              </a:srgbClr>
            </a:outerShdw>
          </a:effectLst>
        </p:spPr>
      </p:pic>
      <p:sp>
        <p:nvSpPr>
          <p:cNvPr id="8" name="Platshållare för text 12"/>
          <p:cNvSpPr txBox="1">
            <a:spLocks/>
          </p:cNvSpPr>
          <p:nvPr userDrawn="1"/>
        </p:nvSpPr>
        <p:spPr>
          <a:xfrm>
            <a:off x="9289157" y="880155"/>
            <a:ext cx="2304256" cy="1065245"/>
          </a:xfrm>
          <a:prstGeom prst="rect">
            <a:avLst/>
          </a:prstGeom>
        </p:spPr>
        <p:txBody>
          <a:bodyPr lIns="0" tIns="0" rIns="0" bIns="0" anchor="t" anchorCtr="0">
            <a:noAutofit/>
          </a:bodyPr>
          <a:lstStyle>
            <a:lvl1pPr marL="0" indent="0" algn="l" defTabSz="914400" rtl="0" eaLnBrk="1" latinLnBrk="0" hangingPunct="1">
              <a:lnSpc>
                <a:spcPct val="110000"/>
              </a:lnSpc>
              <a:spcBef>
                <a:spcPts val="1200"/>
              </a:spcBef>
              <a:buClrTx/>
              <a:buFont typeface="Arial" pitchFamily="34" charset="0"/>
              <a:buNone/>
              <a:defRPr sz="1800" kern="1200" baseline="0">
                <a:solidFill>
                  <a:srgbClr val="F6F4E8"/>
                </a:solidFill>
                <a:latin typeface="+mn-lt"/>
                <a:ea typeface="+mn-ea"/>
                <a:cs typeface="+mn-cs"/>
              </a:defRPr>
            </a:lvl1pPr>
            <a:lvl2pPr marL="685800" indent="-228600" algn="l" defTabSz="914400" rtl="0" eaLnBrk="1" latinLnBrk="0" hangingPunct="1">
              <a:lnSpc>
                <a:spcPct val="110000"/>
              </a:lnSpc>
              <a:spcBef>
                <a:spcPts val="1200"/>
              </a:spcBef>
              <a:buClrTx/>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110000"/>
              </a:lnSpc>
              <a:spcBef>
                <a:spcPts val="1200"/>
              </a:spcBef>
              <a:buClrTx/>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10000"/>
              </a:lnSpc>
              <a:spcBef>
                <a:spcPts val="1200"/>
              </a:spcBef>
              <a:buClrTx/>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1200"/>
              </a:spcBef>
              <a:buClrTx/>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0"/>
              </a:spcBef>
            </a:pPr>
            <a:r>
              <a:rPr lang="sv-SE" sz="1200" b="1" cap="all" dirty="0">
                <a:solidFill>
                  <a:schemeClr val="bg2"/>
                </a:solidFill>
              </a:rPr>
              <a:t>UTMANING</a:t>
            </a:r>
          </a:p>
          <a:p>
            <a:pPr>
              <a:lnSpc>
                <a:spcPct val="100000"/>
              </a:lnSpc>
              <a:spcBef>
                <a:spcPts val="0"/>
              </a:spcBef>
              <a:spcAft>
                <a:spcPts val="667"/>
              </a:spcAft>
            </a:pPr>
            <a:r>
              <a:rPr lang="sv-SE" sz="1867" dirty="0">
                <a:solidFill>
                  <a:schemeClr val="bg2"/>
                </a:solidFill>
              </a:rPr>
              <a:t>Framtidens hälsa </a:t>
            </a:r>
            <a:br>
              <a:rPr lang="sv-SE" sz="1867" dirty="0">
                <a:solidFill>
                  <a:schemeClr val="bg2"/>
                </a:solidFill>
              </a:rPr>
            </a:br>
            <a:r>
              <a:rPr lang="sv-SE" sz="1867" dirty="0">
                <a:solidFill>
                  <a:schemeClr val="bg2"/>
                </a:solidFill>
              </a:rPr>
              <a:t>och sjukvård</a:t>
            </a:r>
            <a:endParaRPr lang="sv-SE" sz="3733" dirty="0">
              <a:solidFill>
                <a:schemeClr val="bg2"/>
              </a:solidFill>
            </a:endParaRPr>
          </a:p>
          <a:p>
            <a:pPr>
              <a:lnSpc>
                <a:spcPct val="100000"/>
              </a:lnSpc>
              <a:spcBef>
                <a:spcPts val="0"/>
              </a:spcBef>
            </a:pPr>
            <a:r>
              <a:rPr lang="sv-SE" sz="1200" b="1" cap="all" dirty="0">
                <a:solidFill>
                  <a:schemeClr val="bg2"/>
                </a:solidFill>
              </a:rPr>
              <a:t>Steg</a:t>
            </a:r>
          </a:p>
          <a:p>
            <a:pPr>
              <a:lnSpc>
                <a:spcPct val="100000"/>
              </a:lnSpc>
              <a:spcBef>
                <a:spcPts val="0"/>
              </a:spcBef>
              <a:spcAft>
                <a:spcPts val="1067"/>
              </a:spcAft>
            </a:pPr>
            <a:endParaRPr lang="sv-SE" sz="1867" dirty="0">
              <a:solidFill>
                <a:schemeClr val="bg2"/>
              </a:solidFill>
            </a:endParaRPr>
          </a:p>
        </p:txBody>
      </p:sp>
      <p:pic>
        <p:nvPicPr>
          <p:cNvPr id="9" name="Bildobjekt 8" descr="Bock .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20609" y="1945399"/>
            <a:ext cx="296672" cy="256032"/>
          </a:xfrm>
          <a:prstGeom prst="rect">
            <a:avLst/>
          </a:prstGeom>
        </p:spPr>
      </p:pic>
      <p:pic>
        <p:nvPicPr>
          <p:cNvPr id="10" name="Bildobjekt 9" descr="Bock .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17281" y="1945399"/>
            <a:ext cx="296672" cy="256032"/>
          </a:xfrm>
          <a:prstGeom prst="rect">
            <a:avLst/>
          </a:prstGeom>
        </p:spPr>
      </p:pic>
      <p:pic>
        <p:nvPicPr>
          <p:cNvPr id="11" name="Bildobjekt 10" descr="Bock .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36427" y="1945399"/>
            <a:ext cx="296672" cy="256032"/>
          </a:xfrm>
          <a:prstGeom prst="rect">
            <a:avLst/>
          </a:prstGeom>
        </p:spPr>
      </p:pic>
      <p:sp>
        <p:nvSpPr>
          <p:cNvPr id="16" name="Platshållare för innehåll 2"/>
          <p:cNvSpPr txBox="1">
            <a:spLocks/>
          </p:cNvSpPr>
          <p:nvPr userDrawn="1"/>
        </p:nvSpPr>
        <p:spPr>
          <a:xfrm>
            <a:off x="719406" y="427569"/>
            <a:ext cx="8225631" cy="3903687"/>
          </a:xfrm>
          <a:prstGeom prst="rect">
            <a:avLst/>
          </a:prstGeom>
          <a:ln>
            <a:noFill/>
            <a:prstDash val="lgDash"/>
          </a:ln>
        </p:spPr>
        <p:txBody>
          <a:bodyPr vert="horz" lIns="0" tIns="0" rIns="0" bIns="0" rtlCol="0">
            <a:normAutofit/>
          </a:bodyPr>
          <a:lstStyle>
            <a:lvl1pPr marL="228600" indent="-228600" algn="l" defTabSz="914400" rtl="0" eaLnBrk="1" latinLnBrk="0" hangingPunct="1">
              <a:lnSpc>
                <a:spcPct val="110000"/>
              </a:lnSpc>
              <a:spcBef>
                <a:spcPts val="1200"/>
              </a:spcBef>
              <a:buClrTx/>
              <a:buFont typeface="Arial"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110000"/>
              </a:lnSpc>
              <a:spcBef>
                <a:spcPts val="1200"/>
              </a:spcBef>
              <a:buClrTx/>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110000"/>
              </a:lnSpc>
              <a:spcBef>
                <a:spcPts val="1200"/>
              </a:spcBef>
              <a:buClrTx/>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10000"/>
              </a:lnSpc>
              <a:spcBef>
                <a:spcPts val="1200"/>
              </a:spcBef>
              <a:buClrTx/>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1200"/>
              </a:spcBef>
              <a:buClrTx/>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67"/>
              </a:spcAft>
              <a:buNone/>
            </a:pPr>
            <a:r>
              <a:rPr lang="sv-SE" sz="2667" dirty="0">
                <a:solidFill>
                  <a:schemeClr val="bg2"/>
                </a:solidFill>
                <a:latin typeface="+mj-lt"/>
              </a:rPr>
              <a:t>XXX</a:t>
            </a:r>
          </a:p>
          <a:p>
            <a:pPr marL="599002" indent="0">
              <a:spcBef>
                <a:spcPts val="0"/>
              </a:spcBef>
              <a:spcAft>
                <a:spcPts val="667"/>
              </a:spcAft>
              <a:buNone/>
            </a:pPr>
            <a:r>
              <a:rPr lang="sv-SE" sz="2133" dirty="0" err="1">
                <a:solidFill>
                  <a:schemeClr val="bg2"/>
                </a:solidFill>
              </a:rPr>
              <a:t>Xxxx</a:t>
            </a:r>
            <a:br>
              <a:rPr lang="sv-SE" sz="2133" dirty="0">
                <a:solidFill>
                  <a:schemeClr val="bg2"/>
                </a:solidFill>
              </a:rPr>
            </a:br>
            <a:r>
              <a:rPr lang="sv-SE" sz="2133" dirty="0" err="1">
                <a:solidFill>
                  <a:schemeClr val="bg2"/>
                </a:solidFill>
              </a:rPr>
              <a:t>xxxx</a:t>
            </a:r>
            <a:endParaRPr lang="sv-SE" sz="2133" dirty="0">
              <a:solidFill>
                <a:schemeClr val="bg2"/>
              </a:solidFill>
            </a:endParaRPr>
          </a:p>
          <a:p>
            <a:pPr marL="599002" indent="0">
              <a:spcBef>
                <a:spcPts val="0"/>
              </a:spcBef>
              <a:spcAft>
                <a:spcPts val="667"/>
              </a:spcAft>
              <a:buNone/>
            </a:pPr>
            <a:r>
              <a:rPr lang="sv-SE" sz="2133" dirty="0" err="1">
                <a:solidFill>
                  <a:schemeClr val="bg2"/>
                </a:solidFill>
              </a:rPr>
              <a:t>Xxxxx</a:t>
            </a:r>
            <a:br>
              <a:rPr lang="sv-SE" sz="2133" dirty="0">
                <a:solidFill>
                  <a:schemeClr val="bg2"/>
                </a:solidFill>
              </a:rPr>
            </a:br>
            <a:r>
              <a:rPr lang="sv-SE" sz="2133" dirty="0" err="1">
                <a:solidFill>
                  <a:schemeClr val="bg2"/>
                </a:solidFill>
              </a:rPr>
              <a:t>xxxxxx</a:t>
            </a:r>
            <a:br>
              <a:rPr lang="sv-SE" sz="2133" dirty="0">
                <a:solidFill>
                  <a:schemeClr val="bg2"/>
                </a:solidFill>
              </a:rPr>
            </a:br>
            <a:r>
              <a:rPr lang="sv-SE" sz="2133" dirty="0" err="1">
                <a:solidFill>
                  <a:schemeClr val="bg2"/>
                </a:solidFill>
              </a:rPr>
              <a:t>xxxx</a:t>
            </a:r>
            <a:br>
              <a:rPr lang="sv-SE" sz="2133" dirty="0">
                <a:solidFill>
                  <a:schemeClr val="bg2"/>
                </a:solidFill>
              </a:rPr>
            </a:br>
            <a:r>
              <a:rPr lang="sv-SE" sz="2133" dirty="0" err="1">
                <a:solidFill>
                  <a:schemeClr val="bg2"/>
                </a:solidFill>
              </a:rPr>
              <a:t>xxxxx</a:t>
            </a:r>
            <a:endParaRPr lang="sv-SE" sz="2133" dirty="0">
              <a:solidFill>
                <a:schemeClr val="bg2"/>
              </a:solidFill>
            </a:endParaRPr>
          </a:p>
        </p:txBody>
      </p:sp>
      <p:pic>
        <p:nvPicPr>
          <p:cNvPr id="17" name="Bildobjekt 16"/>
          <p:cNvPicPr>
            <a:picLocks noChangeAspect="1"/>
          </p:cNvPicPr>
          <p:nvPr userDrawn="1"/>
        </p:nvPicPr>
        <p:blipFill>
          <a:blip r:embed="rId5"/>
          <a:stretch>
            <a:fillRect/>
          </a:stretch>
        </p:blipFill>
        <p:spPr>
          <a:xfrm>
            <a:off x="719403" y="1028735"/>
            <a:ext cx="524933" cy="321733"/>
          </a:xfrm>
          <a:prstGeom prst="rect">
            <a:avLst/>
          </a:prstGeom>
        </p:spPr>
      </p:pic>
      <p:pic>
        <p:nvPicPr>
          <p:cNvPr id="18" name="Bildobjekt 17"/>
          <p:cNvPicPr>
            <a:picLocks noChangeAspect="1"/>
          </p:cNvPicPr>
          <p:nvPr userDrawn="1"/>
        </p:nvPicPr>
        <p:blipFill>
          <a:blip r:embed="rId6"/>
          <a:stretch>
            <a:fillRect/>
          </a:stretch>
        </p:blipFill>
        <p:spPr>
          <a:xfrm>
            <a:off x="804069" y="1988841"/>
            <a:ext cx="355600" cy="338667"/>
          </a:xfrm>
          <a:prstGeom prst="rect">
            <a:avLst/>
          </a:prstGeom>
        </p:spPr>
      </p:pic>
      <p:pic>
        <p:nvPicPr>
          <p:cNvPr id="19" name="Bildobjekt 18"/>
          <p:cNvPicPr>
            <a:picLocks noChangeAspect="1"/>
          </p:cNvPicPr>
          <p:nvPr userDrawn="1"/>
        </p:nvPicPr>
        <p:blipFill>
          <a:blip r:embed="rId7"/>
          <a:stretch>
            <a:fillRect/>
          </a:stretch>
        </p:blipFill>
        <p:spPr>
          <a:xfrm>
            <a:off x="846403" y="2564904"/>
            <a:ext cx="270933" cy="372533"/>
          </a:xfrm>
          <a:prstGeom prst="rect">
            <a:avLst/>
          </a:prstGeom>
        </p:spPr>
      </p:pic>
    </p:spTree>
    <p:extLst>
      <p:ext uri="{BB962C8B-B14F-4D97-AF65-F5344CB8AC3E}">
        <p14:creationId xmlns:p14="http://schemas.microsoft.com/office/powerpoint/2010/main" val="1848254130"/>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BC9B90F4-A494-45B5-8A7C-7090ABFDFDA4}" type="datetimeFigureOut">
              <a:rPr lang="sv-SE" smtClean="0"/>
              <a:pPr/>
              <a:t>2021-02-12</a:t>
            </a:fld>
            <a:endParaRPr lang="sv-SE" dirty="0"/>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C39CBCE0-C835-4AC7-8ABE-CC9050610E83}" type="slidenum">
              <a:rPr lang="sv-SE" smtClean="0"/>
              <a:pPr/>
              <a:t>‹#›</a:t>
            </a:fld>
            <a:endParaRPr lang="sv-SE" dirty="0"/>
          </a:p>
        </p:txBody>
      </p:sp>
      <p:pic>
        <p:nvPicPr>
          <p:cNvPr id="6" name="Bildobjekt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693707" y="6072441"/>
            <a:ext cx="1066923" cy="42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ildobjekt 15" descr="Pratbubbla Bla.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45033" y="598421"/>
            <a:ext cx="2629408" cy="2121408"/>
          </a:xfrm>
          <a:prstGeom prst="rect">
            <a:avLst/>
          </a:prstGeom>
          <a:effectLst>
            <a:outerShdw blurRad="50800" dist="38100" dir="2700000" algn="tl" rotWithShape="0">
              <a:srgbClr val="000000">
                <a:alpha val="43000"/>
              </a:srgbClr>
            </a:outerShdw>
          </a:effectLst>
        </p:spPr>
      </p:pic>
      <p:sp>
        <p:nvSpPr>
          <p:cNvPr id="18" name="Platshållare för text 12"/>
          <p:cNvSpPr txBox="1">
            <a:spLocks/>
          </p:cNvSpPr>
          <p:nvPr userDrawn="1"/>
        </p:nvSpPr>
        <p:spPr>
          <a:xfrm>
            <a:off x="9289157" y="880155"/>
            <a:ext cx="2304256" cy="1065245"/>
          </a:xfrm>
          <a:prstGeom prst="rect">
            <a:avLst/>
          </a:prstGeom>
        </p:spPr>
        <p:txBody>
          <a:bodyPr lIns="0" tIns="0" rIns="0" bIns="0" anchor="t" anchorCtr="0">
            <a:noAutofit/>
          </a:bodyPr>
          <a:lstStyle>
            <a:lvl1pPr marL="0" indent="0" algn="l" defTabSz="914400" rtl="0" eaLnBrk="1" latinLnBrk="0" hangingPunct="1">
              <a:lnSpc>
                <a:spcPct val="110000"/>
              </a:lnSpc>
              <a:spcBef>
                <a:spcPts val="1200"/>
              </a:spcBef>
              <a:buClrTx/>
              <a:buFont typeface="Arial" pitchFamily="34" charset="0"/>
              <a:buNone/>
              <a:defRPr sz="1800" kern="1200" baseline="0">
                <a:solidFill>
                  <a:srgbClr val="F6F4E8"/>
                </a:solidFill>
                <a:latin typeface="+mn-lt"/>
                <a:ea typeface="+mn-ea"/>
                <a:cs typeface="+mn-cs"/>
              </a:defRPr>
            </a:lvl1pPr>
            <a:lvl2pPr marL="685800" indent="-228600" algn="l" defTabSz="914400" rtl="0" eaLnBrk="1" latinLnBrk="0" hangingPunct="1">
              <a:lnSpc>
                <a:spcPct val="110000"/>
              </a:lnSpc>
              <a:spcBef>
                <a:spcPts val="1200"/>
              </a:spcBef>
              <a:buClrTx/>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110000"/>
              </a:lnSpc>
              <a:spcBef>
                <a:spcPts val="1200"/>
              </a:spcBef>
              <a:buClrTx/>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10000"/>
              </a:lnSpc>
              <a:spcBef>
                <a:spcPts val="1200"/>
              </a:spcBef>
              <a:buClrTx/>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1200"/>
              </a:spcBef>
              <a:buClrTx/>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0"/>
              </a:spcBef>
            </a:pPr>
            <a:r>
              <a:rPr lang="sv-SE" sz="1200" b="1" cap="all" dirty="0">
                <a:solidFill>
                  <a:schemeClr val="tx1"/>
                </a:solidFill>
              </a:rPr>
              <a:t>UTMANING</a:t>
            </a:r>
          </a:p>
          <a:p>
            <a:pPr>
              <a:lnSpc>
                <a:spcPct val="100000"/>
              </a:lnSpc>
              <a:spcBef>
                <a:spcPts val="0"/>
              </a:spcBef>
              <a:spcAft>
                <a:spcPts val="667"/>
              </a:spcAft>
            </a:pPr>
            <a:r>
              <a:rPr lang="sv-SE" sz="1867" dirty="0">
                <a:solidFill>
                  <a:schemeClr val="tx1"/>
                </a:solidFill>
              </a:rPr>
              <a:t>Informations-</a:t>
            </a:r>
            <a:br>
              <a:rPr lang="sv-SE" sz="1867" dirty="0">
                <a:solidFill>
                  <a:schemeClr val="tx1"/>
                </a:solidFill>
              </a:rPr>
            </a:br>
            <a:r>
              <a:rPr lang="sv-SE" sz="1867" dirty="0">
                <a:solidFill>
                  <a:schemeClr val="tx1"/>
                </a:solidFill>
              </a:rPr>
              <a:t>samhället</a:t>
            </a:r>
            <a:r>
              <a:rPr lang="sv-SE" sz="1867" baseline="0" dirty="0">
                <a:solidFill>
                  <a:schemeClr val="tx1"/>
                </a:solidFill>
              </a:rPr>
              <a:t> 3.0</a:t>
            </a:r>
            <a:endParaRPr lang="sv-SE" sz="3733" dirty="0">
              <a:solidFill>
                <a:schemeClr val="tx1"/>
              </a:solidFill>
            </a:endParaRPr>
          </a:p>
          <a:p>
            <a:pPr>
              <a:lnSpc>
                <a:spcPct val="100000"/>
              </a:lnSpc>
              <a:spcBef>
                <a:spcPts val="0"/>
              </a:spcBef>
            </a:pPr>
            <a:r>
              <a:rPr lang="sv-SE" sz="1200" b="1" cap="all" dirty="0">
                <a:solidFill>
                  <a:schemeClr val="tx1"/>
                </a:solidFill>
              </a:rPr>
              <a:t>Steg</a:t>
            </a:r>
          </a:p>
          <a:p>
            <a:pPr>
              <a:lnSpc>
                <a:spcPct val="100000"/>
              </a:lnSpc>
              <a:spcBef>
                <a:spcPts val="0"/>
              </a:spcBef>
              <a:spcAft>
                <a:spcPts val="1067"/>
              </a:spcAft>
            </a:pPr>
            <a:endParaRPr lang="sv-SE" sz="1867" dirty="0">
              <a:solidFill>
                <a:schemeClr val="tx1"/>
              </a:solidFill>
            </a:endParaRPr>
          </a:p>
        </p:txBody>
      </p:sp>
      <p:pic>
        <p:nvPicPr>
          <p:cNvPr id="19" name="Bildobjekt 18" descr="Bock .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20609" y="1945399"/>
            <a:ext cx="296672" cy="256032"/>
          </a:xfrm>
          <a:prstGeom prst="rect">
            <a:avLst/>
          </a:prstGeom>
        </p:spPr>
      </p:pic>
      <p:pic>
        <p:nvPicPr>
          <p:cNvPr id="20" name="Bildobjekt 19" descr="Bock .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17281" y="1945399"/>
            <a:ext cx="296672" cy="256032"/>
          </a:xfrm>
          <a:prstGeom prst="rect">
            <a:avLst/>
          </a:prstGeom>
        </p:spPr>
      </p:pic>
      <p:pic>
        <p:nvPicPr>
          <p:cNvPr id="21" name="Bildobjekt 20" descr="Bock .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36427" y="1945399"/>
            <a:ext cx="296672" cy="256032"/>
          </a:xfrm>
          <a:prstGeom prst="rect">
            <a:avLst/>
          </a:prstGeom>
        </p:spPr>
      </p:pic>
      <p:sp>
        <p:nvSpPr>
          <p:cNvPr id="25" name="Platshållare för innehåll 2"/>
          <p:cNvSpPr txBox="1">
            <a:spLocks/>
          </p:cNvSpPr>
          <p:nvPr userDrawn="1"/>
        </p:nvSpPr>
        <p:spPr>
          <a:xfrm>
            <a:off x="719403" y="427569"/>
            <a:ext cx="8563501" cy="5296561"/>
          </a:xfrm>
          <a:prstGeom prst="rect">
            <a:avLst/>
          </a:prstGeom>
          <a:ln>
            <a:noFill/>
            <a:prstDash val="lgDash"/>
          </a:ln>
        </p:spPr>
        <p:txBody>
          <a:bodyPr vert="horz" lIns="0" tIns="0" rIns="0" bIns="0" rtlCol="0">
            <a:normAutofit/>
          </a:bodyPr>
          <a:lstStyle>
            <a:lvl1pPr marL="228600" indent="-228600" algn="l" defTabSz="914400" rtl="0" eaLnBrk="1" latinLnBrk="0" hangingPunct="1">
              <a:lnSpc>
                <a:spcPct val="110000"/>
              </a:lnSpc>
              <a:spcBef>
                <a:spcPts val="1200"/>
              </a:spcBef>
              <a:buClrTx/>
              <a:buFont typeface="Arial"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110000"/>
              </a:lnSpc>
              <a:spcBef>
                <a:spcPts val="1200"/>
              </a:spcBef>
              <a:buClrTx/>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110000"/>
              </a:lnSpc>
              <a:spcBef>
                <a:spcPts val="1200"/>
              </a:spcBef>
              <a:buClrTx/>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10000"/>
              </a:lnSpc>
              <a:spcBef>
                <a:spcPts val="1200"/>
              </a:spcBef>
              <a:buClrTx/>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1200"/>
              </a:spcBef>
              <a:buClrTx/>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67"/>
              </a:spcAft>
              <a:buNone/>
            </a:pPr>
            <a:r>
              <a:rPr lang="sv-SE" sz="2667" dirty="0" err="1">
                <a:latin typeface="+mj-lt"/>
              </a:rPr>
              <a:t>Xxxx</a:t>
            </a:r>
            <a:br>
              <a:rPr lang="sv-SE" sz="2667" dirty="0">
                <a:latin typeface="+mj-lt"/>
              </a:rPr>
            </a:br>
            <a:r>
              <a:rPr lang="sv-SE" sz="2667" dirty="0" err="1">
                <a:latin typeface="+mj-lt"/>
              </a:rPr>
              <a:t>xxxx</a:t>
            </a:r>
            <a:endParaRPr lang="sv-SE" sz="2667" dirty="0">
              <a:solidFill>
                <a:srgbClr val="F6F4E8"/>
              </a:solidFill>
              <a:latin typeface="+mj-lt"/>
            </a:endParaRPr>
          </a:p>
          <a:p>
            <a:pPr marL="599002" indent="0">
              <a:spcBef>
                <a:spcPts val="0"/>
              </a:spcBef>
              <a:spcAft>
                <a:spcPts val="667"/>
              </a:spcAft>
              <a:buNone/>
            </a:pPr>
            <a:r>
              <a:rPr lang="sv-SE" sz="2400" dirty="0" err="1"/>
              <a:t>Xxx</a:t>
            </a:r>
            <a:br>
              <a:rPr lang="sv-SE" sz="2133" dirty="0"/>
            </a:br>
            <a:r>
              <a:rPr lang="sv-SE" sz="2133" dirty="0" err="1"/>
              <a:t>Xxx</a:t>
            </a:r>
            <a:endParaRPr lang="sv-SE" sz="2400" dirty="0"/>
          </a:p>
          <a:p>
            <a:pPr marL="599002" indent="0">
              <a:spcBef>
                <a:spcPts val="0"/>
              </a:spcBef>
              <a:spcAft>
                <a:spcPts val="667"/>
              </a:spcAft>
              <a:buNone/>
            </a:pPr>
            <a:r>
              <a:rPr lang="sv-SE" sz="2400" dirty="0" err="1"/>
              <a:t>Xxx</a:t>
            </a:r>
            <a:br>
              <a:rPr lang="sv-SE" sz="2133" dirty="0"/>
            </a:br>
            <a:r>
              <a:rPr lang="sv-SE" sz="2133" dirty="0" err="1"/>
              <a:t>Xxx</a:t>
            </a:r>
            <a:endParaRPr lang="sv-SE" sz="2133" dirty="0"/>
          </a:p>
          <a:p>
            <a:pPr marL="599002" marR="0" indent="0" algn="l" defTabSz="1219170" rtl="0" eaLnBrk="1" fontAlgn="auto" latinLnBrk="0" hangingPunct="1">
              <a:lnSpc>
                <a:spcPct val="110000"/>
              </a:lnSpc>
              <a:spcBef>
                <a:spcPts val="0"/>
              </a:spcBef>
              <a:spcAft>
                <a:spcPts val="667"/>
              </a:spcAft>
              <a:buClrTx/>
              <a:buSzTx/>
              <a:buFont typeface="Arial" pitchFamily="34" charset="0"/>
              <a:buNone/>
              <a:tabLst/>
              <a:defRPr/>
            </a:pPr>
            <a:r>
              <a:rPr lang="sv-SE" sz="2133" dirty="0" err="1"/>
              <a:t>Xxxxx</a:t>
            </a:r>
            <a:endParaRPr lang="sv-SE" sz="2133" dirty="0"/>
          </a:p>
          <a:p>
            <a:pPr marL="599002" marR="0" indent="0" algn="l" defTabSz="1219170" rtl="0" eaLnBrk="1" fontAlgn="auto" latinLnBrk="0" hangingPunct="1">
              <a:lnSpc>
                <a:spcPct val="110000"/>
              </a:lnSpc>
              <a:spcBef>
                <a:spcPts val="0"/>
              </a:spcBef>
              <a:spcAft>
                <a:spcPts val="667"/>
              </a:spcAft>
              <a:buClrTx/>
              <a:buSzTx/>
              <a:buFont typeface="Arial" pitchFamily="34" charset="0"/>
              <a:buNone/>
              <a:tabLst/>
              <a:defRPr/>
            </a:pPr>
            <a:r>
              <a:rPr lang="sv-SE" sz="2133" dirty="0" err="1"/>
              <a:t>Xxxx</a:t>
            </a:r>
            <a:endParaRPr lang="sv-SE" sz="2400" dirty="0"/>
          </a:p>
        </p:txBody>
      </p:sp>
      <p:pic>
        <p:nvPicPr>
          <p:cNvPr id="26" name="Bildobjekt 25"/>
          <p:cNvPicPr>
            <a:picLocks noChangeAspect="1"/>
          </p:cNvPicPr>
          <p:nvPr userDrawn="1"/>
        </p:nvPicPr>
        <p:blipFill>
          <a:blip r:embed="rId5"/>
          <a:stretch>
            <a:fillRect/>
          </a:stretch>
        </p:blipFill>
        <p:spPr>
          <a:xfrm>
            <a:off x="704043" y="2276872"/>
            <a:ext cx="355600" cy="338667"/>
          </a:xfrm>
          <a:prstGeom prst="rect">
            <a:avLst/>
          </a:prstGeom>
        </p:spPr>
      </p:pic>
      <p:pic>
        <p:nvPicPr>
          <p:cNvPr id="27" name="Bildobjekt 26"/>
          <p:cNvPicPr>
            <a:picLocks noChangeAspect="1"/>
          </p:cNvPicPr>
          <p:nvPr userDrawn="1"/>
        </p:nvPicPr>
        <p:blipFill>
          <a:blip r:embed="rId6"/>
          <a:stretch>
            <a:fillRect/>
          </a:stretch>
        </p:blipFill>
        <p:spPr>
          <a:xfrm>
            <a:off x="731327" y="3140968"/>
            <a:ext cx="270933" cy="372533"/>
          </a:xfrm>
          <a:prstGeom prst="rect">
            <a:avLst/>
          </a:prstGeom>
        </p:spPr>
      </p:pic>
      <p:pic>
        <p:nvPicPr>
          <p:cNvPr id="28" name="Bildobjekt 27"/>
          <p:cNvPicPr>
            <a:picLocks noChangeAspect="1"/>
          </p:cNvPicPr>
          <p:nvPr userDrawn="1"/>
        </p:nvPicPr>
        <p:blipFill>
          <a:blip r:embed="rId7"/>
          <a:stretch>
            <a:fillRect/>
          </a:stretch>
        </p:blipFill>
        <p:spPr>
          <a:xfrm>
            <a:off x="658931" y="1409700"/>
            <a:ext cx="457200" cy="270933"/>
          </a:xfrm>
          <a:prstGeom prst="rect">
            <a:avLst/>
          </a:prstGeom>
        </p:spPr>
      </p:pic>
    </p:spTree>
    <p:extLst>
      <p:ext uri="{BB962C8B-B14F-4D97-AF65-F5344CB8AC3E}">
        <p14:creationId xmlns:p14="http://schemas.microsoft.com/office/powerpoint/2010/main" val="2103929575"/>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BC9B90F4-A494-45B5-8A7C-7090ABFDFDA4}" type="datetimeFigureOut">
              <a:rPr lang="sv-SE" smtClean="0"/>
              <a:pPr/>
              <a:t>2021-02-12</a:t>
            </a:fld>
            <a:endParaRPr lang="sv-SE" dirty="0"/>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C39CBCE0-C835-4AC7-8ABE-CC9050610E83}" type="slidenum">
              <a:rPr lang="sv-SE" smtClean="0"/>
              <a:pPr/>
              <a:t>‹#›</a:t>
            </a:fld>
            <a:endParaRPr lang="sv-SE" dirty="0"/>
          </a:p>
        </p:txBody>
      </p:sp>
      <p:pic>
        <p:nvPicPr>
          <p:cNvPr id="7" name="Bildobjekt 6" descr="Pratbubbla Orang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45033" y="598421"/>
            <a:ext cx="2629408" cy="2121408"/>
          </a:xfrm>
          <a:prstGeom prst="rect">
            <a:avLst/>
          </a:prstGeom>
          <a:effectLst>
            <a:outerShdw blurRad="50800" dist="38100" dir="2700000" algn="tl" rotWithShape="0">
              <a:srgbClr val="000000">
                <a:alpha val="43000"/>
              </a:srgbClr>
            </a:outerShdw>
          </a:effectLst>
        </p:spPr>
      </p:pic>
      <p:sp>
        <p:nvSpPr>
          <p:cNvPr id="15" name="Platshållare för text 12"/>
          <p:cNvSpPr txBox="1">
            <a:spLocks/>
          </p:cNvSpPr>
          <p:nvPr userDrawn="1"/>
        </p:nvSpPr>
        <p:spPr>
          <a:xfrm>
            <a:off x="9289157" y="880155"/>
            <a:ext cx="2304256" cy="1065245"/>
          </a:xfrm>
          <a:prstGeom prst="rect">
            <a:avLst/>
          </a:prstGeom>
        </p:spPr>
        <p:txBody>
          <a:bodyPr lIns="0" tIns="0" rIns="0" bIns="0" anchor="t" anchorCtr="0">
            <a:noAutofit/>
          </a:bodyPr>
          <a:lstStyle>
            <a:lvl1pPr marL="0" indent="0" algn="l" defTabSz="914400" rtl="0" eaLnBrk="1" latinLnBrk="0" hangingPunct="1">
              <a:lnSpc>
                <a:spcPct val="110000"/>
              </a:lnSpc>
              <a:spcBef>
                <a:spcPts val="1200"/>
              </a:spcBef>
              <a:buClrTx/>
              <a:buFont typeface="Arial" pitchFamily="34" charset="0"/>
              <a:buNone/>
              <a:defRPr sz="1800" kern="1200" baseline="0">
                <a:solidFill>
                  <a:srgbClr val="F6F4E8"/>
                </a:solidFill>
                <a:latin typeface="+mn-lt"/>
                <a:ea typeface="+mn-ea"/>
                <a:cs typeface="+mn-cs"/>
              </a:defRPr>
            </a:lvl1pPr>
            <a:lvl2pPr marL="685800" indent="-228600" algn="l" defTabSz="914400" rtl="0" eaLnBrk="1" latinLnBrk="0" hangingPunct="1">
              <a:lnSpc>
                <a:spcPct val="110000"/>
              </a:lnSpc>
              <a:spcBef>
                <a:spcPts val="1200"/>
              </a:spcBef>
              <a:buClrTx/>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110000"/>
              </a:lnSpc>
              <a:spcBef>
                <a:spcPts val="1200"/>
              </a:spcBef>
              <a:buClrTx/>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10000"/>
              </a:lnSpc>
              <a:spcBef>
                <a:spcPts val="1200"/>
              </a:spcBef>
              <a:buClrTx/>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1200"/>
              </a:spcBef>
              <a:buClrTx/>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0"/>
              </a:spcBef>
            </a:pPr>
            <a:r>
              <a:rPr lang="sv-SE" sz="1200" b="1" cap="all" dirty="0">
                <a:solidFill>
                  <a:schemeClr val="tx1"/>
                </a:solidFill>
              </a:rPr>
              <a:t>UTMANING</a:t>
            </a:r>
          </a:p>
          <a:p>
            <a:pPr>
              <a:lnSpc>
                <a:spcPct val="100000"/>
              </a:lnSpc>
              <a:spcBef>
                <a:spcPts val="0"/>
              </a:spcBef>
              <a:spcAft>
                <a:spcPts val="667"/>
              </a:spcAft>
            </a:pPr>
            <a:r>
              <a:rPr lang="sv-SE" sz="1867" dirty="0">
                <a:solidFill>
                  <a:schemeClr val="tx1"/>
                </a:solidFill>
              </a:rPr>
              <a:t>Konkurrenskraftig</a:t>
            </a:r>
            <a:r>
              <a:rPr lang="sv-SE" sz="1867" baseline="0" dirty="0">
                <a:solidFill>
                  <a:schemeClr val="tx1"/>
                </a:solidFill>
              </a:rPr>
              <a:t> </a:t>
            </a:r>
            <a:br>
              <a:rPr lang="sv-SE" sz="1867" baseline="0" dirty="0">
                <a:solidFill>
                  <a:schemeClr val="tx1"/>
                </a:solidFill>
              </a:rPr>
            </a:br>
            <a:r>
              <a:rPr lang="sv-SE" sz="1867" baseline="0" dirty="0">
                <a:solidFill>
                  <a:schemeClr val="tx1"/>
                </a:solidFill>
              </a:rPr>
              <a:t>produktion</a:t>
            </a:r>
            <a:endParaRPr lang="sv-SE" sz="3733" dirty="0">
              <a:solidFill>
                <a:schemeClr val="tx1"/>
              </a:solidFill>
            </a:endParaRPr>
          </a:p>
          <a:p>
            <a:pPr>
              <a:lnSpc>
                <a:spcPct val="100000"/>
              </a:lnSpc>
              <a:spcBef>
                <a:spcPts val="0"/>
              </a:spcBef>
            </a:pPr>
            <a:r>
              <a:rPr lang="sv-SE" sz="1200" b="1" cap="all" dirty="0">
                <a:solidFill>
                  <a:schemeClr val="tx1"/>
                </a:solidFill>
              </a:rPr>
              <a:t>Steg</a:t>
            </a:r>
          </a:p>
          <a:p>
            <a:pPr>
              <a:lnSpc>
                <a:spcPct val="100000"/>
              </a:lnSpc>
              <a:spcBef>
                <a:spcPts val="0"/>
              </a:spcBef>
              <a:spcAft>
                <a:spcPts val="1067"/>
              </a:spcAft>
            </a:pPr>
            <a:endParaRPr lang="sv-SE" sz="1867" dirty="0">
              <a:solidFill>
                <a:schemeClr val="tx1"/>
              </a:solidFill>
            </a:endParaRPr>
          </a:p>
        </p:txBody>
      </p:sp>
      <p:pic>
        <p:nvPicPr>
          <p:cNvPr id="16" name="Bildobjekt 15" descr="Bock .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20609" y="1945399"/>
            <a:ext cx="296672" cy="256032"/>
          </a:xfrm>
          <a:prstGeom prst="rect">
            <a:avLst/>
          </a:prstGeom>
        </p:spPr>
      </p:pic>
      <p:pic>
        <p:nvPicPr>
          <p:cNvPr id="17" name="Bildobjekt 16" descr="Bock .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17281" y="1945399"/>
            <a:ext cx="296672" cy="256032"/>
          </a:xfrm>
          <a:prstGeom prst="rect">
            <a:avLst/>
          </a:prstGeom>
        </p:spPr>
      </p:pic>
      <p:pic>
        <p:nvPicPr>
          <p:cNvPr id="18" name="Bildobjekt 17" descr="Bock .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36427" y="1945399"/>
            <a:ext cx="296672" cy="256032"/>
          </a:xfrm>
          <a:prstGeom prst="rect">
            <a:avLst/>
          </a:prstGeom>
        </p:spPr>
      </p:pic>
      <p:pic>
        <p:nvPicPr>
          <p:cNvPr id="19" name="Bildobjekt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auto">
          <a:xfrm>
            <a:off x="10693707" y="6072441"/>
            <a:ext cx="1066923" cy="42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Platshållare för innehåll 2"/>
          <p:cNvSpPr txBox="1">
            <a:spLocks/>
          </p:cNvSpPr>
          <p:nvPr userDrawn="1"/>
        </p:nvSpPr>
        <p:spPr>
          <a:xfrm>
            <a:off x="719406" y="427569"/>
            <a:ext cx="8225631" cy="3903687"/>
          </a:xfrm>
          <a:prstGeom prst="rect">
            <a:avLst/>
          </a:prstGeom>
          <a:ln>
            <a:noFill/>
            <a:prstDash val="lgDash"/>
          </a:ln>
        </p:spPr>
        <p:txBody>
          <a:bodyPr vert="horz" lIns="0" tIns="0" rIns="0" bIns="0" rtlCol="0">
            <a:normAutofit/>
          </a:bodyPr>
          <a:lstStyle>
            <a:lvl1pPr marL="228600" indent="-228600" algn="l" defTabSz="914400" rtl="0" eaLnBrk="1" latinLnBrk="0" hangingPunct="1">
              <a:lnSpc>
                <a:spcPct val="110000"/>
              </a:lnSpc>
              <a:spcBef>
                <a:spcPts val="1200"/>
              </a:spcBef>
              <a:buClrTx/>
              <a:buFont typeface="Arial"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110000"/>
              </a:lnSpc>
              <a:spcBef>
                <a:spcPts val="1200"/>
              </a:spcBef>
              <a:buClrTx/>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110000"/>
              </a:lnSpc>
              <a:spcBef>
                <a:spcPts val="1200"/>
              </a:spcBef>
              <a:buClrTx/>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10000"/>
              </a:lnSpc>
              <a:spcBef>
                <a:spcPts val="1200"/>
              </a:spcBef>
              <a:buClrTx/>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1200"/>
              </a:spcBef>
              <a:buClrTx/>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67"/>
              </a:spcAft>
              <a:buNone/>
            </a:pPr>
            <a:r>
              <a:rPr lang="sv-SE" sz="2667" dirty="0">
                <a:solidFill>
                  <a:schemeClr val="bg2"/>
                </a:solidFill>
                <a:latin typeface="+mj-lt"/>
              </a:rPr>
              <a:t>XXX</a:t>
            </a:r>
          </a:p>
          <a:p>
            <a:pPr marL="599002" indent="0">
              <a:spcBef>
                <a:spcPts val="0"/>
              </a:spcBef>
              <a:spcAft>
                <a:spcPts val="667"/>
              </a:spcAft>
              <a:buNone/>
            </a:pPr>
            <a:r>
              <a:rPr lang="sv-SE" sz="2133" dirty="0" err="1">
                <a:solidFill>
                  <a:schemeClr val="bg2"/>
                </a:solidFill>
              </a:rPr>
              <a:t>Xxxx</a:t>
            </a:r>
            <a:br>
              <a:rPr lang="sv-SE" sz="2133" dirty="0">
                <a:solidFill>
                  <a:schemeClr val="bg2"/>
                </a:solidFill>
              </a:rPr>
            </a:br>
            <a:r>
              <a:rPr lang="sv-SE" sz="2133" dirty="0" err="1">
                <a:solidFill>
                  <a:schemeClr val="bg2"/>
                </a:solidFill>
              </a:rPr>
              <a:t>xxxx</a:t>
            </a:r>
            <a:endParaRPr lang="sv-SE" sz="2133" dirty="0">
              <a:solidFill>
                <a:schemeClr val="bg2"/>
              </a:solidFill>
            </a:endParaRPr>
          </a:p>
          <a:p>
            <a:pPr marL="599002" indent="0">
              <a:spcBef>
                <a:spcPts val="0"/>
              </a:spcBef>
              <a:spcAft>
                <a:spcPts val="667"/>
              </a:spcAft>
              <a:buNone/>
            </a:pPr>
            <a:r>
              <a:rPr lang="sv-SE" sz="2133" dirty="0" err="1">
                <a:solidFill>
                  <a:schemeClr val="bg2"/>
                </a:solidFill>
              </a:rPr>
              <a:t>Xxxxx</a:t>
            </a:r>
            <a:br>
              <a:rPr lang="sv-SE" sz="2133" dirty="0">
                <a:solidFill>
                  <a:schemeClr val="bg2"/>
                </a:solidFill>
              </a:rPr>
            </a:br>
            <a:r>
              <a:rPr lang="sv-SE" sz="2133" dirty="0" err="1">
                <a:solidFill>
                  <a:schemeClr val="bg2"/>
                </a:solidFill>
              </a:rPr>
              <a:t>xxxxxx</a:t>
            </a:r>
            <a:br>
              <a:rPr lang="sv-SE" sz="2133" dirty="0">
                <a:solidFill>
                  <a:schemeClr val="bg2"/>
                </a:solidFill>
              </a:rPr>
            </a:br>
            <a:r>
              <a:rPr lang="sv-SE" sz="2133" dirty="0" err="1">
                <a:solidFill>
                  <a:schemeClr val="bg2"/>
                </a:solidFill>
              </a:rPr>
              <a:t>xxxx</a:t>
            </a:r>
            <a:br>
              <a:rPr lang="sv-SE" sz="2133" dirty="0">
                <a:solidFill>
                  <a:schemeClr val="bg2"/>
                </a:solidFill>
              </a:rPr>
            </a:br>
            <a:r>
              <a:rPr lang="sv-SE" sz="2133" dirty="0" err="1">
                <a:solidFill>
                  <a:schemeClr val="bg2"/>
                </a:solidFill>
              </a:rPr>
              <a:t>xxxxx</a:t>
            </a:r>
            <a:endParaRPr lang="sv-SE" sz="2133" dirty="0">
              <a:solidFill>
                <a:schemeClr val="bg2"/>
              </a:solidFill>
            </a:endParaRPr>
          </a:p>
        </p:txBody>
      </p:sp>
      <p:pic>
        <p:nvPicPr>
          <p:cNvPr id="25" name="Bildobjekt 24"/>
          <p:cNvPicPr>
            <a:picLocks noChangeAspect="1"/>
          </p:cNvPicPr>
          <p:nvPr userDrawn="1"/>
        </p:nvPicPr>
        <p:blipFill>
          <a:blip r:embed="rId5"/>
          <a:stretch>
            <a:fillRect/>
          </a:stretch>
        </p:blipFill>
        <p:spPr>
          <a:xfrm>
            <a:off x="719403" y="1028735"/>
            <a:ext cx="524933" cy="321733"/>
          </a:xfrm>
          <a:prstGeom prst="rect">
            <a:avLst/>
          </a:prstGeom>
        </p:spPr>
      </p:pic>
      <p:pic>
        <p:nvPicPr>
          <p:cNvPr id="26" name="Bildobjekt 25"/>
          <p:cNvPicPr>
            <a:picLocks noChangeAspect="1"/>
          </p:cNvPicPr>
          <p:nvPr userDrawn="1"/>
        </p:nvPicPr>
        <p:blipFill>
          <a:blip r:embed="rId6"/>
          <a:stretch>
            <a:fillRect/>
          </a:stretch>
        </p:blipFill>
        <p:spPr>
          <a:xfrm>
            <a:off x="804069" y="1988841"/>
            <a:ext cx="355600" cy="338667"/>
          </a:xfrm>
          <a:prstGeom prst="rect">
            <a:avLst/>
          </a:prstGeom>
        </p:spPr>
      </p:pic>
      <p:pic>
        <p:nvPicPr>
          <p:cNvPr id="27" name="Bildobjekt 26"/>
          <p:cNvPicPr>
            <a:picLocks noChangeAspect="1"/>
          </p:cNvPicPr>
          <p:nvPr userDrawn="1"/>
        </p:nvPicPr>
        <p:blipFill>
          <a:blip r:embed="rId7"/>
          <a:stretch>
            <a:fillRect/>
          </a:stretch>
        </p:blipFill>
        <p:spPr>
          <a:xfrm>
            <a:off x="846403" y="2564904"/>
            <a:ext cx="270933" cy="372533"/>
          </a:xfrm>
          <a:prstGeom prst="rect">
            <a:avLst/>
          </a:prstGeom>
        </p:spPr>
      </p:pic>
    </p:spTree>
    <p:extLst>
      <p:ext uri="{BB962C8B-B14F-4D97-AF65-F5344CB8AC3E}">
        <p14:creationId xmlns:p14="http://schemas.microsoft.com/office/powerpoint/2010/main" val="1002268189"/>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BC9B90F4-A494-45B5-8A7C-7090ABFDFDA4}" type="datetimeFigureOut">
              <a:rPr lang="sv-SE" smtClean="0"/>
              <a:pPr/>
              <a:t>2021-02-12</a:t>
            </a:fld>
            <a:endParaRPr lang="sv-SE" dirty="0"/>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C39CBCE0-C835-4AC7-8ABE-CC9050610E83}" type="slidenum">
              <a:rPr lang="sv-SE" smtClean="0"/>
              <a:pPr/>
              <a:t>‹#›</a:t>
            </a:fld>
            <a:endParaRPr lang="sv-SE" dirty="0"/>
          </a:p>
        </p:txBody>
      </p:sp>
      <p:pic>
        <p:nvPicPr>
          <p:cNvPr id="7" name="Bildobjekt 6" descr="Pratbubbla Grön.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45033" y="598421"/>
            <a:ext cx="2629408" cy="2121408"/>
          </a:xfrm>
          <a:prstGeom prst="rect">
            <a:avLst/>
          </a:prstGeom>
          <a:effectLst>
            <a:outerShdw blurRad="50800" dist="38100" dir="2700000" algn="tl" rotWithShape="0">
              <a:srgbClr val="000000">
                <a:alpha val="43000"/>
              </a:srgbClr>
            </a:outerShdw>
          </a:effectLst>
        </p:spPr>
      </p:pic>
      <p:sp>
        <p:nvSpPr>
          <p:cNvPr id="13" name="Platshållare för text 12"/>
          <p:cNvSpPr txBox="1">
            <a:spLocks/>
          </p:cNvSpPr>
          <p:nvPr userDrawn="1"/>
        </p:nvSpPr>
        <p:spPr>
          <a:xfrm>
            <a:off x="9289157" y="880155"/>
            <a:ext cx="2304256" cy="1065245"/>
          </a:xfrm>
          <a:prstGeom prst="rect">
            <a:avLst/>
          </a:prstGeom>
        </p:spPr>
        <p:txBody>
          <a:bodyPr lIns="0" tIns="0" rIns="0" bIns="0" anchor="t" anchorCtr="0">
            <a:noAutofit/>
          </a:bodyPr>
          <a:lstStyle>
            <a:lvl1pPr marL="0" indent="0" algn="l" defTabSz="914400" rtl="0" eaLnBrk="1" latinLnBrk="0" hangingPunct="1">
              <a:lnSpc>
                <a:spcPct val="110000"/>
              </a:lnSpc>
              <a:spcBef>
                <a:spcPts val="1200"/>
              </a:spcBef>
              <a:buClrTx/>
              <a:buFont typeface="Arial" pitchFamily="34" charset="0"/>
              <a:buNone/>
              <a:defRPr sz="1800" kern="1200" baseline="0">
                <a:solidFill>
                  <a:srgbClr val="F6F4E8"/>
                </a:solidFill>
                <a:latin typeface="+mn-lt"/>
                <a:ea typeface="+mn-ea"/>
                <a:cs typeface="+mn-cs"/>
              </a:defRPr>
            </a:lvl1pPr>
            <a:lvl2pPr marL="685800" indent="-228600" algn="l" defTabSz="914400" rtl="0" eaLnBrk="1" latinLnBrk="0" hangingPunct="1">
              <a:lnSpc>
                <a:spcPct val="110000"/>
              </a:lnSpc>
              <a:spcBef>
                <a:spcPts val="1200"/>
              </a:spcBef>
              <a:buClrTx/>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110000"/>
              </a:lnSpc>
              <a:spcBef>
                <a:spcPts val="1200"/>
              </a:spcBef>
              <a:buClrTx/>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10000"/>
              </a:lnSpc>
              <a:spcBef>
                <a:spcPts val="1200"/>
              </a:spcBef>
              <a:buClrTx/>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1200"/>
              </a:spcBef>
              <a:buClrTx/>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0"/>
              </a:spcBef>
            </a:pPr>
            <a:r>
              <a:rPr lang="sv-SE" sz="1200" b="1" cap="all" dirty="0">
                <a:solidFill>
                  <a:schemeClr val="tx1"/>
                </a:solidFill>
              </a:rPr>
              <a:t>UTMANING</a:t>
            </a:r>
          </a:p>
          <a:p>
            <a:pPr>
              <a:lnSpc>
                <a:spcPct val="100000"/>
              </a:lnSpc>
              <a:spcBef>
                <a:spcPts val="0"/>
              </a:spcBef>
              <a:spcAft>
                <a:spcPts val="667"/>
              </a:spcAft>
            </a:pPr>
            <a:r>
              <a:rPr lang="sv-SE" sz="1867" dirty="0">
                <a:solidFill>
                  <a:schemeClr val="tx1"/>
                </a:solidFill>
              </a:rPr>
              <a:t>Hållbarare attraktivare städer</a:t>
            </a:r>
            <a:endParaRPr lang="sv-SE" sz="3733" dirty="0">
              <a:solidFill>
                <a:schemeClr val="tx1"/>
              </a:solidFill>
            </a:endParaRPr>
          </a:p>
          <a:p>
            <a:pPr>
              <a:lnSpc>
                <a:spcPct val="100000"/>
              </a:lnSpc>
              <a:spcBef>
                <a:spcPts val="0"/>
              </a:spcBef>
            </a:pPr>
            <a:r>
              <a:rPr lang="sv-SE" sz="1200" b="1" cap="all" dirty="0">
                <a:solidFill>
                  <a:schemeClr val="tx1"/>
                </a:solidFill>
              </a:rPr>
              <a:t>Steg</a:t>
            </a:r>
          </a:p>
          <a:p>
            <a:pPr>
              <a:lnSpc>
                <a:spcPct val="100000"/>
              </a:lnSpc>
              <a:spcBef>
                <a:spcPts val="0"/>
              </a:spcBef>
              <a:spcAft>
                <a:spcPts val="1067"/>
              </a:spcAft>
            </a:pPr>
            <a:endParaRPr lang="sv-SE" sz="1867" dirty="0">
              <a:solidFill>
                <a:schemeClr val="tx1"/>
              </a:solidFill>
            </a:endParaRPr>
          </a:p>
        </p:txBody>
      </p:sp>
      <p:pic>
        <p:nvPicPr>
          <p:cNvPr id="14" name="Bildobjekt 13" descr="Bock .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20609" y="1945399"/>
            <a:ext cx="296672" cy="256032"/>
          </a:xfrm>
          <a:prstGeom prst="rect">
            <a:avLst/>
          </a:prstGeom>
        </p:spPr>
      </p:pic>
      <p:pic>
        <p:nvPicPr>
          <p:cNvPr id="15" name="Bildobjekt 14" descr="Bock .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17281" y="1945399"/>
            <a:ext cx="296672" cy="256032"/>
          </a:xfrm>
          <a:prstGeom prst="rect">
            <a:avLst/>
          </a:prstGeom>
        </p:spPr>
      </p:pic>
      <p:pic>
        <p:nvPicPr>
          <p:cNvPr id="16" name="Bildobjekt 15" descr="Bock .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36427" y="1945399"/>
            <a:ext cx="296672" cy="256032"/>
          </a:xfrm>
          <a:prstGeom prst="rect">
            <a:avLst/>
          </a:prstGeom>
        </p:spPr>
      </p:pic>
      <p:pic>
        <p:nvPicPr>
          <p:cNvPr id="17" name="Bildobjekt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auto">
          <a:xfrm>
            <a:off x="10693707" y="6072441"/>
            <a:ext cx="1066923" cy="42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latshållare för innehåll 2"/>
          <p:cNvSpPr txBox="1">
            <a:spLocks/>
          </p:cNvSpPr>
          <p:nvPr userDrawn="1"/>
        </p:nvSpPr>
        <p:spPr>
          <a:xfrm>
            <a:off x="719406" y="427569"/>
            <a:ext cx="8225631" cy="3903687"/>
          </a:xfrm>
          <a:prstGeom prst="rect">
            <a:avLst/>
          </a:prstGeom>
          <a:ln>
            <a:noFill/>
            <a:prstDash val="lgDash"/>
          </a:ln>
        </p:spPr>
        <p:txBody>
          <a:bodyPr vert="horz" lIns="0" tIns="0" rIns="0" bIns="0" rtlCol="0">
            <a:normAutofit/>
          </a:bodyPr>
          <a:lstStyle>
            <a:lvl1pPr marL="228600" indent="-228600" algn="l" defTabSz="914400" rtl="0" eaLnBrk="1" latinLnBrk="0" hangingPunct="1">
              <a:lnSpc>
                <a:spcPct val="110000"/>
              </a:lnSpc>
              <a:spcBef>
                <a:spcPts val="1200"/>
              </a:spcBef>
              <a:buClrTx/>
              <a:buFont typeface="Arial"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110000"/>
              </a:lnSpc>
              <a:spcBef>
                <a:spcPts val="1200"/>
              </a:spcBef>
              <a:buClrTx/>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110000"/>
              </a:lnSpc>
              <a:spcBef>
                <a:spcPts val="1200"/>
              </a:spcBef>
              <a:buClrTx/>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10000"/>
              </a:lnSpc>
              <a:spcBef>
                <a:spcPts val="1200"/>
              </a:spcBef>
              <a:buClrTx/>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1200"/>
              </a:spcBef>
              <a:buClrTx/>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67"/>
              </a:spcAft>
              <a:buNone/>
            </a:pPr>
            <a:r>
              <a:rPr lang="sv-SE" sz="2667" dirty="0">
                <a:solidFill>
                  <a:schemeClr val="bg2"/>
                </a:solidFill>
                <a:latin typeface="+mj-lt"/>
              </a:rPr>
              <a:t>XXX</a:t>
            </a:r>
          </a:p>
          <a:p>
            <a:pPr marL="599002" indent="0">
              <a:spcBef>
                <a:spcPts val="0"/>
              </a:spcBef>
              <a:spcAft>
                <a:spcPts val="667"/>
              </a:spcAft>
              <a:buNone/>
            </a:pPr>
            <a:r>
              <a:rPr lang="sv-SE" sz="2133" dirty="0" err="1">
                <a:solidFill>
                  <a:schemeClr val="bg2"/>
                </a:solidFill>
              </a:rPr>
              <a:t>Xxxx</a:t>
            </a:r>
            <a:br>
              <a:rPr lang="sv-SE" sz="2133" dirty="0">
                <a:solidFill>
                  <a:schemeClr val="bg2"/>
                </a:solidFill>
              </a:rPr>
            </a:br>
            <a:r>
              <a:rPr lang="sv-SE" sz="2133" dirty="0" err="1">
                <a:solidFill>
                  <a:schemeClr val="bg2"/>
                </a:solidFill>
              </a:rPr>
              <a:t>xxxx</a:t>
            </a:r>
            <a:endParaRPr lang="sv-SE" sz="2133" dirty="0">
              <a:solidFill>
                <a:schemeClr val="bg2"/>
              </a:solidFill>
            </a:endParaRPr>
          </a:p>
          <a:p>
            <a:pPr marL="599002" indent="0">
              <a:spcBef>
                <a:spcPts val="0"/>
              </a:spcBef>
              <a:spcAft>
                <a:spcPts val="667"/>
              </a:spcAft>
              <a:buNone/>
            </a:pPr>
            <a:r>
              <a:rPr lang="sv-SE" sz="2133" dirty="0" err="1">
                <a:solidFill>
                  <a:schemeClr val="bg2"/>
                </a:solidFill>
              </a:rPr>
              <a:t>Xxxxx</a:t>
            </a:r>
            <a:br>
              <a:rPr lang="sv-SE" sz="2133" dirty="0">
                <a:solidFill>
                  <a:schemeClr val="bg2"/>
                </a:solidFill>
              </a:rPr>
            </a:br>
            <a:r>
              <a:rPr lang="sv-SE" sz="2133" dirty="0" err="1">
                <a:solidFill>
                  <a:schemeClr val="bg2"/>
                </a:solidFill>
              </a:rPr>
              <a:t>xxxxxx</a:t>
            </a:r>
            <a:br>
              <a:rPr lang="sv-SE" sz="2133" dirty="0">
                <a:solidFill>
                  <a:schemeClr val="bg2"/>
                </a:solidFill>
              </a:rPr>
            </a:br>
            <a:r>
              <a:rPr lang="sv-SE" sz="2133" dirty="0" err="1">
                <a:solidFill>
                  <a:schemeClr val="bg2"/>
                </a:solidFill>
              </a:rPr>
              <a:t>xxxx</a:t>
            </a:r>
            <a:br>
              <a:rPr lang="sv-SE" sz="2133" dirty="0">
                <a:solidFill>
                  <a:schemeClr val="bg2"/>
                </a:solidFill>
              </a:rPr>
            </a:br>
            <a:r>
              <a:rPr lang="sv-SE" sz="2133" dirty="0" err="1">
                <a:solidFill>
                  <a:schemeClr val="bg2"/>
                </a:solidFill>
              </a:rPr>
              <a:t>xxxxx</a:t>
            </a:r>
            <a:endParaRPr lang="sv-SE" sz="2133" dirty="0">
              <a:solidFill>
                <a:schemeClr val="bg2"/>
              </a:solidFill>
            </a:endParaRPr>
          </a:p>
        </p:txBody>
      </p:sp>
      <p:pic>
        <p:nvPicPr>
          <p:cNvPr id="23" name="Bildobjekt 22"/>
          <p:cNvPicPr>
            <a:picLocks noChangeAspect="1"/>
          </p:cNvPicPr>
          <p:nvPr userDrawn="1"/>
        </p:nvPicPr>
        <p:blipFill>
          <a:blip r:embed="rId5"/>
          <a:stretch>
            <a:fillRect/>
          </a:stretch>
        </p:blipFill>
        <p:spPr>
          <a:xfrm>
            <a:off x="719403" y="1028735"/>
            <a:ext cx="524933" cy="321733"/>
          </a:xfrm>
          <a:prstGeom prst="rect">
            <a:avLst/>
          </a:prstGeom>
        </p:spPr>
      </p:pic>
      <p:pic>
        <p:nvPicPr>
          <p:cNvPr id="24" name="Bildobjekt 23"/>
          <p:cNvPicPr>
            <a:picLocks noChangeAspect="1"/>
          </p:cNvPicPr>
          <p:nvPr userDrawn="1"/>
        </p:nvPicPr>
        <p:blipFill>
          <a:blip r:embed="rId6"/>
          <a:stretch>
            <a:fillRect/>
          </a:stretch>
        </p:blipFill>
        <p:spPr>
          <a:xfrm>
            <a:off x="804069" y="1988841"/>
            <a:ext cx="355600" cy="338667"/>
          </a:xfrm>
          <a:prstGeom prst="rect">
            <a:avLst/>
          </a:prstGeom>
        </p:spPr>
      </p:pic>
      <p:pic>
        <p:nvPicPr>
          <p:cNvPr id="25" name="Bildobjekt 24"/>
          <p:cNvPicPr>
            <a:picLocks noChangeAspect="1"/>
          </p:cNvPicPr>
          <p:nvPr userDrawn="1"/>
        </p:nvPicPr>
        <p:blipFill>
          <a:blip r:embed="rId7"/>
          <a:stretch>
            <a:fillRect/>
          </a:stretch>
        </p:blipFill>
        <p:spPr>
          <a:xfrm>
            <a:off x="846403" y="2564904"/>
            <a:ext cx="270933" cy="372533"/>
          </a:xfrm>
          <a:prstGeom prst="rect">
            <a:avLst/>
          </a:prstGeom>
        </p:spPr>
      </p:pic>
    </p:spTree>
    <p:extLst>
      <p:ext uri="{BB962C8B-B14F-4D97-AF65-F5344CB8AC3E}">
        <p14:creationId xmlns:p14="http://schemas.microsoft.com/office/powerpoint/2010/main" val="3614236816"/>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nehåll">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426A3C2-883F-41D3-9A90-AAADE323EAA0}" type="datetimeFigureOut">
              <a:rPr lang="sv-SE" smtClean="0"/>
              <a:t>2021-02-12</a:t>
            </a:fld>
            <a:endParaRPr lang="sv-SE" dirty="0"/>
          </a:p>
        </p:txBody>
      </p:sp>
      <p:sp>
        <p:nvSpPr>
          <p:cNvPr id="5" name="Footer Placeholder 4"/>
          <p:cNvSpPr>
            <a:spLocks noGrp="1"/>
          </p:cNvSpPr>
          <p:nvPr>
            <p:ph type="ftr" sz="quarter" idx="11"/>
          </p:nvPr>
        </p:nvSpPr>
        <p:spPr/>
        <p:txBody>
          <a:bodyPr/>
          <a:lstStyle>
            <a:lvl1pPr>
              <a:defRPr lang="sv-SE" dirty="0"/>
            </a:lvl1pPr>
          </a:lstStyle>
          <a:p>
            <a:endParaRPr lang="sv-SE"/>
          </a:p>
        </p:txBody>
      </p:sp>
      <p:sp>
        <p:nvSpPr>
          <p:cNvPr id="6" name="Slide Number Placeholder 5"/>
          <p:cNvSpPr>
            <a:spLocks noGrp="1"/>
          </p:cNvSpPr>
          <p:nvPr>
            <p:ph type="sldNum" sz="quarter" idx="12"/>
          </p:nvPr>
        </p:nvSpPr>
        <p:spPr/>
        <p:txBody>
          <a:bodyPr/>
          <a:lstStyle/>
          <a:p>
            <a:fld id="{99629ADB-B3AE-45A1-A148-E28FFFE62E6E}" type="slidenum">
              <a:rPr lang="sv-SE" smtClean="0"/>
              <a:t>‹#›</a:t>
            </a:fld>
            <a:endParaRPr lang="sv-SE" dirty="0"/>
          </a:p>
        </p:txBody>
      </p:sp>
      <p:sp>
        <p:nvSpPr>
          <p:cNvPr id="9" name="Rektangel 6"/>
          <p:cNvSpPr/>
          <p:nvPr userDrawn="1"/>
        </p:nvSpPr>
        <p:spPr>
          <a:xfrm>
            <a:off x="12293605" y="9452"/>
            <a:ext cx="2336799" cy="6763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sv-SE" sz="1333" noProof="0" dirty="0">
                <a:solidFill>
                  <a:schemeClr val="bg2"/>
                </a:solidFill>
              </a:rPr>
              <a:t>Om din</a:t>
            </a:r>
            <a:r>
              <a:rPr lang="sv-SE" sz="1333" baseline="0" noProof="0" dirty="0">
                <a:solidFill>
                  <a:schemeClr val="bg2"/>
                </a:solidFill>
              </a:rPr>
              <a:t> rubrik är längre än 1 rad – välj sidlayouten ”Innehåll  + 2 rubrikrader”.</a:t>
            </a:r>
            <a:endParaRPr lang="sv-SE" sz="1333" noProof="0" dirty="0">
              <a:solidFill>
                <a:schemeClr val="bg2"/>
              </a:solidFill>
            </a:endParaRPr>
          </a:p>
        </p:txBody>
      </p:sp>
      <p:sp>
        <p:nvSpPr>
          <p:cNvPr id="10" name="Content Placeholder 2"/>
          <p:cNvSpPr>
            <a:spLocks noGrp="1"/>
          </p:cNvSpPr>
          <p:nvPr>
            <p:ph idx="1" hasCustomPrompt="1"/>
          </p:nvPr>
        </p:nvSpPr>
        <p:spPr>
          <a:xfrm>
            <a:off x="609600" y="1440132"/>
            <a:ext cx="9265920" cy="4686033"/>
          </a:xfrm>
          <a:prstGeom prst="rect">
            <a:avLst/>
          </a:prstGeom>
        </p:spPr>
        <p:txBody>
          <a:bodyPr/>
          <a:lstStyle>
            <a:lvl1pPr>
              <a:defRPr baseline="0"/>
            </a:lvl1pPr>
            <a:lvl2pPr marL="914377">
              <a:defRPr sz="2400"/>
            </a:lvl2pPr>
            <a:lvl3pPr marL="1523962">
              <a:defRPr sz="2133"/>
            </a:lvl3pPr>
            <a:lvl4pPr marL="2133547">
              <a:defRPr sz="1867"/>
            </a:lvl4pPr>
            <a:lvl5pPr marL="2743131">
              <a:defRPr sz="1867"/>
            </a:lvl5pPr>
          </a:lstStyle>
          <a:p>
            <a:pPr lvl="0"/>
            <a:r>
              <a:rPr lang="sv-SE" dirty="0"/>
              <a:t>Klicka för att skriva text eller infoga bild eller graf genom att klicka på ikonerna nedan</a:t>
            </a:r>
          </a:p>
          <a:p>
            <a:pPr lvl="1"/>
            <a:r>
              <a:rPr lang="sv-SE" dirty="0"/>
              <a:t>Text</a:t>
            </a:r>
          </a:p>
          <a:p>
            <a:pPr lvl="2"/>
            <a:r>
              <a:rPr lang="sv-SE" dirty="0"/>
              <a:t>Text</a:t>
            </a:r>
          </a:p>
          <a:p>
            <a:pPr lvl="3"/>
            <a:r>
              <a:rPr lang="sv-SE" dirty="0"/>
              <a:t>Text</a:t>
            </a:r>
          </a:p>
          <a:p>
            <a:pPr lvl="4"/>
            <a:r>
              <a:rPr lang="sv-SE" dirty="0"/>
              <a:t>Text</a:t>
            </a:r>
          </a:p>
        </p:txBody>
      </p:sp>
      <p:sp>
        <p:nvSpPr>
          <p:cNvPr id="11" name="Title Placeholder 1"/>
          <p:cNvSpPr>
            <a:spLocks noGrp="1"/>
          </p:cNvSpPr>
          <p:nvPr>
            <p:ph type="title" hasCustomPrompt="1"/>
          </p:nvPr>
        </p:nvSpPr>
        <p:spPr>
          <a:xfrm>
            <a:off x="609600" y="177800"/>
            <a:ext cx="9265920" cy="1117600"/>
          </a:xfrm>
          <a:prstGeom prst="rect">
            <a:avLst/>
          </a:prstGeom>
        </p:spPr>
        <p:txBody>
          <a:bodyPr vert="horz" lIns="91440" tIns="45720" rIns="91440" bIns="45720" rtlCol="0" anchor="b">
            <a:noAutofit/>
          </a:bodyPr>
          <a:lstStyle/>
          <a:p>
            <a:r>
              <a:rPr lang="sv-SE" noProof="0" dirty="0"/>
              <a:t>Lägg till rubrik</a:t>
            </a:r>
          </a:p>
        </p:txBody>
      </p:sp>
      <p:pic>
        <p:nvPicPr>
          <p:cNvPr id="14" name="Bildobjekt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693707" y="6072441"/>
            <a:ext cx="1066923" cy="42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0742194"/>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Rubrik+text">
    <p:spTree>
      <p:nvGrpSpPr>
        <p:cNvPr id="1" name=""/>
        <p:cNvGrpSpPr/>
        <p:nvPr/>
      </p:nvGrpSpPr>
      <p:grpSpPr>
        <a:xfrm>
          <a:off x="0" y="0"/>
          <a:ext cx="0" cy="0"/>
          <a:chOff x="0" y="0"/>
          <a:chExt cx="0" cy="0"/>
        </a:xfrm>
      </p:grpSpPr>
      <p:sp>
        <p:nvSpPr>
          <p:cNvPr id="2" name="Rubrik 1"/>
          <p:cNvSpPr>
            <a:spLocks noGrp="1"/>
          </p:cNvSpPr>
          <p:nvPr>
            <p:ph type="ctrTitle"/>
          </p:nvPr>
        </p:nvSpPr>
        <p:spPr>
          <a:xfrm>
            <a:off x="609600" y="273600"/>
            <a:ext cx="10972800" cy="1142400"/>
          </a:xfrm>
        </p:spPr>
        <p:txBody>
          <a:bodyPr>
            <a:noAutofit/>
          </a:bodyPr>
          <a:lstStyle>
            <a:lvl1pPr algn="l">
              <a:defRPr sz="3733" b="1"/>
            </a:lvl1pPr>
          </a:lstStyle>
          <a:p>
            <a:r>
              <a:rPr lang="sv-SE" dirty="0"/>
              <a:t>Klicka här för att ändra format</a:t>
            </a:r>
          </a:p>
        </p:txBody>
      </p:sp>
      <p:sp>
        <p:nvSpPr>
          <p:cNvPr id="3" name="Underrubrik 2"/>
          <p:cNvSpPr>
            <a:spLocks noGrp="1"/>
          </p:cNvSpPr>
          <p:nvPr>
            <p:ph type="subTitle" idx="1" hasCustomPrompt="1"/>
          </p:nvPr>
        </p:nvSpPr>
        <p:spPr>
          <a:xfrm>
            <a:off x="609600" y="1598400"/>
            <a:ext cx="10972800" cy="4214400"/>
          </a:xfrm>
        </p:spPr>
        <p:txBody>
          <a:bodyPr/>
          <a:lstStyle>
            <a:lvl1pPr marL="243411" indent="-243411" algn="l">
              <a:buFont typeface="Arial" panose="020B0604020202020204" pitchFamily="34" charset="0"/>
              <a:buChar char="•"/>
              <a:tabLst/>
              <a:defRPr>
                <a:solidFill>
                  <a:srgbClr val="000000"/>
                </a:solidFill>
              </a:defRPr>
            </a:lvl1pPr>
            <a:lvl2pPr marL="476239" indent="-239178" algn="l">
              <a:buFont typeface="Systemtypsnitt normalt"/>
              <a:buChar char="–"/>
              <a:tabLst/>
              <a:defRPr>
                <a:solidFill>
                  <a:schemeClr val="tx1"/>
                </a:solidFill>
              </a:defRPr>
            </a:lvl2pPr>
            <a:lvl3pPr marL="715415" indent="-239178" algn="l">
              <a:buFont typeface="Arial" panose="020B0604020202020204" pitchFamily="34" charset="0"/>
              <a:buChar char="•"/>
              <a:tabLst/>
              <a:defRPr>
                <a:solidFill>
                  <a:schemeClr val="tx1"/>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sv-SE" dirty="0"/>
              <a:t>Klicka här för att ändra format på bakgrundstexten</a:t>
            </a:r>
          </a:p>
          <a:p>
            <a:pPr lvl="1"/>
            <a:r>
              <a:rPr lang="sv-SE" dirty="0"/>
              <a:t>Nivå två</a:t>
            </a:r>
          </a:p>
          <a:p>
            <a:pPr lvl="2"/>
            <a:r>
              <a:rPr lang="sv-SE" dirty="0"/>
              <a:t>Nivå tre</a:t>
            </a:r>
          </a:p>
        </p:txBody>
      </p:sp>
      <p:sp>
        <p:nvSpPr>
          <p:cNvPr id="5" name="Platshållare för datum 3"/>
          <p:cNvSpPr>
            <a:spLocks noGrp="1"/>
          </p:cNvSpPr>
          <p:nvPr>
            <p:ph type="dt" sz="half" idx="2"/>
          </p:nvPr>
        </p:nvSpPr>
        <p:spPr>
          <a:xfrm>
            <a:off x="499201" y="6096001"/>
            <a:ext cx="1186732" cy="486833"/>
          </a:xfrm>
          <a:prstGeom prst="rect">
            <a:avLst/>
          </a:prstGeom>
        </p:spPr>
        <p:txBody>
          <a:bodyPr vert="horz" lIns="91440" tIns="45720" rIns="91440" bIns="45720" rtlCol="0" anchor="ctr"/>
          <a:lstStyle>
            <a:lvl1pPr algn="l">
              <a:defRPr sz="1200">
                <a:solidFill>
                  <a:srgbClr val="898989"/>
                </a:solidFill>
                <a:latin typeface="Arial" charset="0"/>
                <a:ea typeface="Arial" charset="0"/>
                <a:cs typeface="Arial" charset="0"/>
              </a:defRPr>
            </a:lvl1pPr>
          </a:lstStyle>
          <a:p>
            <a:fld id="{CB4223B4-3B41-984E-9DF9-0E935AC25B4D}" type="datetime1">
              <a:rPr lang="sv-SE" smtClean="0"/>
              <a:t>2021-02-12</a:t>
            </a:fld>
            <a:endParaRPr lang="sv-SE" dirty="0"/>
          </a:p>
        </p:txBody>
      </p:sp>
      <p:sp>
        <p:nvSpPr>
          <p:cNvPr id="6" name="Platshållare för sidfot 7"/>
          <p:cNvSpPr>
            <a:spLocks noGrp="1"/>
          </p:cNvSpPr>
          <p:nvPr>
            <p:ph type="ftr" sz="quarter" idx="3"/>
          </p:nvPr>
        </p:nvSpPr>
        <p:spPr>
          <a:xfrm>
            <a:off x="1886400" y="6096001"/>
            <a:ext cx="4114800" cy="486833"/>
          </a:xfrm>
          <a:prstGeom prst="rect">
            <a:avLst/>
          </a:prstGeom>
        </p:spPr>
        <p:txBody>
          <a:bodyPr vert="horz" lIns="91440" tIns="45720" rIns="91440" bIns="45720" rtlCol="0" anchor="ctr"/>
          <a:lstStyle>
            <a:lvl1pPr algn="l">
              <a:defRPr sz="1200">
                <a:solidFill>
                  <a:srgbClr val="898989"/>
                </a:solidFill>
                <a:latin typeface="Arial" charset="0"/>
                <a:ea typeface="Arial" charset="0"/>
                <a:cs typeface="Arial" charset="0"/>
              </a:defRPr>
            </a:lvl1pPr>
          </a:lstStyle>
          <a:p>
            <a:r>
              <a:rPr lang="sv-SE" dirty="0"/>
              <a:t>Namn | Sammanhang</a:t>
            </a:r>
          </a:p>
        </p:txBody>
      </p:sp>
    </p:spTree>
    <p:extLst>
      <p:ext uri="{BB962C8B-B14F-4D97-AF65-F5344CB8AC3E}">
        <p14:creationId xmlns:p14="http://schemas.microsoft.com/office/powerpoint/2010/main" val="356162177"/>
      </p:ext>
    </p:extLst>
  </p:cSld>
  <p:clrMapOvr>
    <a:masterClrMapping/>
  </p:clrMapOvr>
  <p:transition spd="slow">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Rubrik+text+bild">
    <p:spTree>
      <p:nvGrpSpPr>
        <p:cNvPr id="1" name=""/>
        <p:cNvGrpSpPr/>
        <p:nvPr/>
      </p:nvGrpSpPr>
      <p:grpSpPr>
        <a:xfrm>
          <a:off x="0" y="0"/>
          <a:ext cx="0" cy="0"/>
          <a:chOff x="0" y="0"/>
          <a:chExt cx="0" cy="0"/>
        </a:xfrm>
      </p:grpSpPr>
      <p:sp>
        <p:nvSpPr>
          <p:cNvPr id="2" name="Rubrik 1"/>
          <p:cNvSpPr>
            <a:spLocks noGrp="1"/>
          </p:cNvSpPr>
          <p:nvPr>
            <p:ph type="ctrTitle"/>
          </p:nvPr>
        </p:nvSpPr>
        <p:spPr>
          <a:xfrm>
            <a:off x="609599" y="273600"/>
            <a:ext cx="10972800" cy="1142400"/>
          </a:xfrm>
        </p:spPr>
        <p:txBody>
          <a:bodyPr>
            <a:noAutofit/>
          </a:bodyPr>
          <a:lstStyle>
            <a:lvl1pPr algn="l">
              <a:defRPr sz="3733" b="1"/>
            </a:lvl1pPr>
          </a:lstStyle>
          <a:p>
            <a:r>
              <a:rPr lang="sv-SE" dirty="0"/>
              <a:t>Klicka här för att ändra format</a:t>
            </a:r>
          </a:p>
        </p:txBody>
      </p:sp>
      <p:sp>
        <p:nvSpPr>
          <p:cNvPr id="3" name="Underrubrik 2"/>
          <p:cNvSpPr>
            <a:spLocks noGrp="1"/>
          </p:cNvSpPr>
          <p:nvPr>
            <p:ph type="subTitle" idx="1" hasCustomPrompt="1"/>
          </p:nvPr>
        </p:nvSpPr>
        <p:spPr>
          <a:xfrm>
            <a:off x="609600" y="1598401"/>
            <a:ext cx="6408235" cy="4066420"/>
          </a:xfrm>
        </p:spPr>
        <p:txBody>
          <a:bodyPr/>
          <a:lstStyle>
            <a:lvl1pPr marL="237061" indent="-237061" algn="l">
              <a:buFont typeface="Arial" panose="020B0604020202020204" pitchFamily="34" charset="0"/>
              <a:buChar char="•"/>
              <a:tabLst/>
              <a:defRPr>
                <a:solidFill>
                  <a:srgbClr val="000000"/>
                </a:solidFill>
              </a:defRPr>
            </a:lvl1pPr>
            <a:lvl2pPr marL="533387" indent="-296326" algn="l">
              <a:buFont typeface="Systemtypsnitt normalt"/>
              <a:buChar char="–"/>
              <a:tabLst/>
              <a:defRPr>
                <a:solidFill>
                  <a:schemeClr val="tx1"/>
                </a:solidFill>
              </a:defRPr>
            </a:lvl2pPr>
            <a:lvl3pPr marL="715415" indent="-182029" algn="l">
              <a:buFont typeface="Arial" panose="020B0604020202020204" pitchFamily="34" charset="0"/>
              <a:buChar char="•"/>
              <a:tabLst/>
              <a:defRPr>
                <a:solidFill>
                  <a:schemeClr val="tx1"/>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sv-SE" dirty="0"/>
              <a:t>Klicka här för att ändra format på bakgrundstexten</a:t>
            </a:r>
          </a:p>
          <a:p>
            <a:pPr lvl="1"/>
            <a:r>
              <a:rPr lang="sv-SE" dirty="0"/>
              <a:t>Nivå två</a:t>
            </a:r>
          </a:p>
          <a:p>
            <a:pPr lvl="2"/>
            <a:r>
              <a:rPr lang="sv-SE" dirty="0"/>
              <a:t>Nivå tre</a:t>
            </a:r>
          </a:p>
        </p:txBody>
      </p:sp>
      <p:sp>
        <p:nvSpPr>
          <p:cNvPr id="7" name="Platshållare för bild 2"/>
          <p:cNvSpPr>
            <a:spLocks noGrp="1"/>
          </p:cNvSpPr>
          <p:nvPr>
            <p:ph type="pic" idx="11"/>
          </p:nvPr>
        </p:nvSpPr>
        <p:spPr>
          <a:xfrm>
            <a:off x="7642303" y="1598400"/>
            <a:ext cx="3954965" cy="4029251"/>
          </a:xfrm>
        </p:spPr>
        <p:txBody>
          <a:bodyPr>
            <a:normAutofit/>
          </a:bodyPr>
          <a:lstStyle>
            <a:lvl1pPr marL="0" indent="0">
              <a:buNone/>
              <a:defRPr sz="18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sv-SE" dirty="0"/>
          </a:p>
        </p:txBody>
      </p:sp>
      <p:sp>
        <p:nvSpPr>
          <p:cNvPr id="5" name="Platshållare för datum 3"/>
          <p:cNvSpPr>
            <a:spLocks noGrp="1"/>
          </p:cNvSpPr>
          <p:nvPr>
            <p:ph type="dt" sz="half" idx="2"/>
          </p:nvPr>
        </p:nvSpPr>
        <p:spPr>
          <a:xfrm>
            <a:off x="499201" y="6096001"/>
            <a:ext cx="1186732" cy="486833"/>
          </a:xfrm>
          <a:prstGeom prst="rect">
            <a:avLst/>
          </a:prstGeom>
        </p:spPr>
        <p:txBody>
          <a:bodyPr vert="horz" lIns="91440" tIns="45720" rIns="91440" bIns="45720" rtlCol="0" anchor="ctr"/>
          <a:lstStyle>
            <a:lvl1pPr algn="l">
              <a:defRPr sz="1200">
                <a:solidFill>
                  <a:srgbClr val="898989"/>
                </a:solidFill>
                <a:latin typeface="Arial" charset="0"/>
                <a:ea typeface="Arial" charset="0"/>
                <a:cs typeface="Arial" charset="0"/>
              </a:defRPr>
            </a:lvl1pPr>
          </a:lstStyle>
          <a:p>
            <a:fld id="{E112C20F-1443-4C48-BEE8-3A9081583E3A}" type="datetime1">
              <a:rPr lang="sv-SE" smtClean="0"/>
              <a:t>2021-02-12</a:t>
            </a:fld>
            <a:endParaRPr lang="sv-SE" dirty="0"/>
          </a:p>
        </p:txBody>
      </p:sp>
      <p:sp>
        <p:nvSpPr>
          <p:cNvPr id="6" name="Platshållare för sidfot 7"/>
          <p:cNvSpPr>
            <a:spLocks noGrp="1"/>
          </p:cNvSpPr>
          <p:nvPr>
            <p:ph type="ftr" sz="quarter" idx="3"/>
          </p:nvPr>
        </p:nvSpPr>
        <p:spPr>
          <a:xfrm>
            <a:off x="1886400" y="6096001"/>
            <a:ext cx="4114800" cy="486833"/>
          </a:xfrm>
          <a:prstGeom prst="rect">
            <a:avLst/>
          </a:prstGeom>
        </p:spPr>
        <p:txBody>
          <a:bodyPr vert="horz" lIns="91440" tIns="45720" rIns="91440" bIns="45720" rtlCol="0" anchor="ctr"/>
          <a:lstStyle>
            <a:lvl1pPr algn="l">
              <a:defRPr sz="1200">
                <a:solidFill>
                  <a:srgbClr val="898989"/>
                </a:solidFill>
                <a:latin typeface="Arial" charset="0"/>
                <a:ea typeface="Arial" charset="0"/>
                <a:cs typeface="Arial" charset="0"/>
              </a:defRPr>
            </a:lvl1pPr>
          </a:lstStyle>
          <a:p>
            <a:r>
              <a:rPr lang="sv-SE" dirty="0"/>
              <a:t>Namn | Sammanhang</a:t>
            </a:r>
          </a:p>
        </p:txBody>
      </p:sp>
    </p:spTree>
    <p:extLst>
      <p:ext uri="{BB962C8B-B14F-4D97-AF65-F5344CB8AC3E}">
        <p14:creationId xmlns:p14="http://schemas.microsoft.com/office/powerpoint/2010/main" val="3386337353"/>
      </p:ext>
    </p:extLst>
  </p:cSld>
  <p:clrMapOvr>
    <a:masterClrMapping/>
  </p:clrMapOvr>
  <p:transition spd="slow">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Rubrik+text-smal">
    <p:spTree>
      <p:nvGrpSpPr>
        <p:cNvPr id="1" name=""/>
        <p:cNvGrpSpPr/>
        <p:nvPr/>
      </p:nvGrpSpPr>
      <p:grpSpPr>
        <a:xfrm>
          <a:off x="0" y="0"/>
          <a:ext cx="0" cy="0"/>
          <a:chOff x="0" y="0"/>
          <a:chExt cx="0" cy="0"/>
        </a:xfrm>
      </p:grpSpPr>
      <p:sp>
        <p:nvSpPr>
          <p:cNvPr id="2" name="Rubrik 1"/>
          <p:cNvSpPr>
            <a:spLocks noGrp="1"/>
          </p:cNvSpPr>
          <p:nvPr>
            <p:ph type="title"/>
          </p:nvPr>
        </p:nvSpPr>
        <p:spPr>
          <a:xfrm>
            <a:off x="2552262" y="1026871"/>
            <a:ext cx="7119281" cy="769363"/>
          </a:xfrm>
        </p:spPr>
        <p:txBody>
          <a:bodyPr>
            <a:noAutofit/>
          </a:bodyPr>
          <a:lstStyle>
            <a:lvl1pPr algn="l">
              <a:defRPr sz="3733" b="1"/>
            </a:lvl1pPr>
          </a:lstStyle>
          <a:p>
            <a:r>
              <a:rPr lang="sv-SE" dirty="0"/>
              <a:t>Klicka här för att ändra format</a:t>
            </a:r>
          </a:p>
        </p:txBody>
      </p:sp>
      <p:sp>
        <p:nvSpPr>
          <p:cNvPr id="3" name="Platshållare för innehåll 2"/>
          <p:cNvSpPr>
            <a:spLocks noGrp="1"/>
          </p:cNvSpPr>
          <p:nvPr>
            <p:ph idx="1"/>
          </p:nvPr>
        </p:nvSpPr>
        <p:spPr>
          <a:xfrm>
            <a:off x="2552263" y="1803352"/>
            <a:ext cx="7119280" cy="3105915"/>
          </a:xfrm>
        </p:spPr>
        <p:txBody>
          <a:bodyPr/>
          <a:lstStyle>
            <a:lvl1pPr>
              <a:defRPr sz="2133"/>
            </a:lvl1pPr>
            <a:lvl2pPr marL="474121" indent="-230712">
              <a:tabLst/>
              <a:defRPr sz="1867"/>
            </a:lvl2pPr>
            <a:lvl3pPr>
              <a:defRPr sz="1600"/>
            </a:lvl3pPr>
          </a:lstStyle>
          <a:p>
            <a:pPr lvl="0"/>
            <a:r>
              <a:rPr lang="sv-SE" dirty="0"/>
              <a:t>Klicka här för att ändra format på bakgrundstexten</a:t>
            </a:r>
          </a:p>
          <a:p>
            <a:pPr lvl="1"/>
            <a:r>
              <a:rPr lang="sv-SE" dirty="0"/>
              <a:t>Nivå två</a:t>
            </a:r>
          </a:p>
          <a:p>
            <a:pPr lvl="2"/>
            <a:r>
              <a:rPr lang="sv-SE" dirty="0"/>
              <a:t>Nivå tre</a:t>
            </a:r>
          </a:p>
        </p:txBody>
      </p:sp>
      <p:sp>
        <p:nvSpPr>
          <p:cNvPr id="4" name="Platshållare för datum 3"/>
          <p:cNvSpPr>
            <a:spLocks noGrp="1"/>
          </p:cNvSpPr>
          <p:nvPr>
            <p:ph type="dt" sz="half" idx="2"/>
          </p:nvPr>
        </p:nvSpPr>
        <p:spPr>
          <a:xfrm>
            <a:off x="499201" y="6096001"/>
            <a:ext cx="1186732" cy="486833"/>
          </a:xfrm>
          <a:prstGeom prst="rect">
            <a:avLst/>
          </a:prstGeom>
        </p:spPr>
        <p:txBody>
          <a:bodyPr vert="horz" lIns="91440" tIns="45720" rIns="91440" bIns="45720" rtlCol="0" anchor="ctr"/>
          <a:lstStyle>
            <a:lvl1pPr algn="l">
              <a:defRPr sz="1200">
                <a:solidFill>
                  <a:srgbClr val="898989"/>
                </a:solidFill>
                <a:latin typeface="Arial" charset="0"/>
                <a:ea typeface="Arial" charset="0"/>
                <a:cs typeface="Arial" charset="0"/>
              </a:defRPr>
            </a:lvl1pPr>
          </a:lstStyle>
          <a:p>
            <a:fld id="{3C8128E5-5738-7147-8ED2-A147056DB736}" type="datetime1">
              <a:rPr lang="sv-SE" smtClean="0"/>
              <a:t>2021-02-12</a:t>
            </a:fld>
            <a:endParaRPr lang="sv-SE" dirty="0"/>
          </a:p>
        </p:txBody>
      </p:sp>
      <p:sp>
        <p:nvSpPr>
          <p:cNvPr id="5" name="Platshållare för sidfot 7"/>
          <p:cNvSpPr>
            <a:spLocks noGrp="1"/>
          </p:cNvSpPr>
          <p:nvPr>
            <p:ph type="ftr" sz="quarter" idx="3"/>
          </p:nvPr>
        </p:nvSpPr>
        <p:spPr>
          <a:xfrm>
            <a:off x="1886400" y="6096001"/>
            <a:ext cx="4114800" cy="486833"/>
          </a:xfrm>
          <a:prstGeom prst="rect">
            <a:avLst/>
          </a:prstGeom>
        </p:spPr>
        <p:txBody>
          <a:bodyPr vert="horz" lIns="91440" tIns="45720" rIns="91440" bIns="45720" rtlCol="0" anchor="ctr"/>
          <a:lstStyle>
            <a:lvl1pPr algn="l">
              <a:defRPr sz="1200">
                <a:solidFill>
                  <a:srgbClr val="898989"/>
                </a:solidFill>
                <a:latin typeface="Arial" charset="0"/>
                <a:ea typeface="Arial" charset="0"/>
                <a:cs typeface="Arial" charset="0"/>
              </a:defRPr>
            </a:lvl1pPr>
          </a:lstStyle>
          <a:p>
            <a:r>
              <a:rPr lang="sv-SE" dirty="0"/>
              <a:t>Namn | Sammanhang</a:t>
            </a:r>
          </a:p>
        </p:txBody>
      </p:sp>
    </p:spTree>
    <p:extLst>
      <p:ext uri="{BB962C8B-B14F-4D97-AF65-F5344CB8AC3E}">
        <p14:creationId xmlns:p14="http://schemas.microsoft.com/office/powerpoint/2010/main" val="668636469"/>
      </p:ext>
    </p:extLst>
  </p:cSld>
  <p:clrMapOvr>
    <a:masterClrMapping/>
  </p:clrMapOvr>
  <p:transition spd="slow">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1.Bild+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532971"/>
            <a:ext cx="7315200" cy="566739"/>
          </a:xfrm>
        </p:spPr>
        <p:txBody>
          <a:bodyPr anchor="b">
            <a:noAutofit/>
          </a:bodyPr>
          <a:lstStyle>
            <a:lvl1pPr algn="l">
              <a:defRPr sz="3733" b="1"/>
            </a:lvl1pPr>
          </a:lstStyle>
          <a:p>
            <a:r>
              <a:rPr lang="sv-SE" dirty="0"/>
              <a:t>Klicka här för att ändra format</a:t>
            </a:r>
          </a:p>
        </p:txBody>
      </p:sp>
      <p:sp>
        <p:nvSpPr>
          <p:cNvPr id="3" name="Platshållare för bild 2"/>
          <p:cNvSpPr>
            <a:spLocks noGrp="1"/>
          </p:cNvSpPr>
          <p:nvPr>
            <p:ph type="pic" idx="1"/>
          </p:nvPr>
        </p:nvSpPr>
        <p:spPr>
          <a:xfrm>
            <a:off x="2389717" y="612775"/>
            <a:ext cx="7315200" cy="3810543"/>
          </a:xfrm>
        </p:spPr>
        <p:txBody>
          <a:bodyPr>
            <a:normAutofit/>
          </a:bodyPr>
          <a:lstStyle>
            <a:lvl1pPr marL="0" indent="0">
              <a:buNone/>
              <a:defRPr sz="1600"/>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sv-SE" dirty="0"/>
          </a:p>
        </p:txBody>
      </p:sp>
      <p:sp>
        <p:nvSpPr>
          <p:cNvPr id="4" name="Platshållare för text 3"/>
          <p:cNvSpPr>
            <a:spLocks noGrp="1"/>
          </p:cNvSpPr>
          <p:nvPr>
            <p:ph type="body" sz="half" idx="2"/>
          </p:nvPr>
        </p:nvSpPr>
        <p:spPr>
          <a:xfrm>
            <a:off x="2389717" y="5144317"/>
            <a:ext cx="7315200" cy="804863"/>
          </a:xfrm>
        </p:spPr>
        <p:txBody>
          <a:bodyPr>
            <a:normAutofit/>
          </a:bodyPr>
          <a:lstStyle>
            <a:lvl1pPr marL="0" indent="0">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sv-SE" dirty="0"/>
              <a:t>Klicka här för att ändra format på bakgrundstexten</a:t>
            </a:r>
          </a:p>
        </p:txBody>
      </p:sp>
      <p:sp>
        <p:nvSpPr>
          <p:cNvPr id="5" name="Platshållare för datum 3"/>
          <p:cNvSpPr>
            <a:spLocks noGrp="1"/>
          </p:cNvSpPr>
          <p:nvPr>
            <p:ph type="dt" sz="half" idx="10"/>
          </p:nvPr>
        </p:nvSpPr>
        <p:spPr>
          <a:xfrm>
            <a:off x="499201" y="6096001"/>
            <a:ext cx="1186732" cy="486833"/>
          </a:xfrm>
          <a:prstGeom prst="rect">
            <a:avLst/>
          </a:prstGeom>
        </p:spPr>
        <p:txBody>
          <a:bodyPr vert="horz" lIns="91440" tIns="45720" rIns="91440" bIns="45720" rtlCol="0" anchor="ctr"/>
          <a:lstStyle>
            <a:lvl1pPr algn="l">
              <a:defRPr sz="1200">
                <a:solidFill>
                  <a:srgbClr val="898989"/>
                </a:solidFill>
                <a:latin typeface="Arial" charset="0"/>
                <a:ea typeface="Arial" charset="0"/>
                <a:cs typeface="Arial" charset="0"/>
              </a:defRPr>
            </a:lvl1pPr>
          </a:lstStyle>
          <a:p>
            <a:fld id="{5195E21B-471C-2141-BDCD-1CBA95EAF3C2}" type="datetime1">
              <a:rPr lang="sv-SE" smtClean="0"/>
              <a:t>2021-02-12</a:t>
            </a:fld>
            <a:endParaRPr lang="sv-SE" dirty="0"/>
          </a:p>
        </p:txBody>
      </p:sp>
      <p:sp>
        <p:nvSpPr>
          <p:cNvPr id="6" name="Platshållare för sidfot 7"/>
          <p:cNvSpPr>
            <a:spLocks noGrp="1"/>
          </p:cNvSpPr>
          <p:nvPr>
            <p:ph type="ftr" sz="quarter" idx="3"/>
          </p:nvPr>
        </p:nvSpPr>
        <p:spPr>
          <a:xfrm>
            <a:off x="1886400" y="6096001"/>
            <a:ext cx="4114800" cy="486833"/>
          </a:xfrm>
          <a:prstGeom prst="rect">
            <a:avLst/>
          </a:prstGeom>
        </p:spPr>
        <p:txBody>
          <a:bodyPr vert="horz" lIns="91440" tIns="45720" rIns="91440" bIns="45720" rtlCol="0" anchor="ctr"/>
          <a:lstStyle>
            <a:lvl1pPr algn="l">
              <a:defRPr sz="1200">
                <a:solidFill>
                  <a:srgbClr val="898989"/>
                </a:solidFill>
                <a:latin typeface="Arial" charset="0"/>
                <a:ea typeface="Arial" charset="0"/>
                <a:cs typeface="Arial" charset="0"/>
              </a:defRPr>
            </a:lvl1pPr>
          </a:lstStyle>
          <a:p>
            <a:r>
              <a:rPr lang="sv-SE" dirty="0"/>
              <a:t>Namn | Sammanhang</a:t>
            </a:r>
          </a:p>
        </p:txBody>
      </p:sp>
    </p:spTree>
    <p:extLst>
      <p:ext uri="{BB962C8B-B14F-4D97-AF65-F5344CB8AC3E}">
        <p14:creationId xmlns:p14="http://schemas.microsoft.com/office/powerpoint/2010/main" val="1943547248"/>
      </p:ext>
    </p:extLst>
  </p:cSld>
  <p:clrMapOvr>
    <a:masterClrMapping/>
  </p:clrMapOvr>
  <p:transition spd="slow">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1.Rubrik+tvåspalt">
    <p:spTree>
      <p:nvGrpSpPr>
        <p:cNvPr id="1" name=""/>
        <p:cNvGrpSpPr/>
        <p:nvPr/>
      </p:nvGrpSpPr>
      <p:grpSpPr>
        <a:xfrm>
          <a:off x="0" y="0"/>
          <a:ext cx="0" cy="0"/>
          <a:chOff x="0" y="0"/>
          <a:chExt cx="0" cy="0"/>
        </a:xfrm>
      </p:grpSpPr>
      <p:sp>
        <p:nvSpPr>
          <p:cNvPr id="2" name="Rubrik 1"/>
          <p:cNvSpPr>
            <a:spLocks noGrp="1"/>
          </p:cNvSpPr>
          <p:nvPr>
            <p:ph type="title"/>
          </p:nvPr>
        </p:nvSpPr>
        <p:spPr>
          <a:xfrm>
            <a:off x="609600" y="273600"/>
            <a:ext cx="10972800" cy="1142400"/>
          </a:xfrm>
        </p:spPr>
        <p:txBody>
          <a:bodyPr>
            <a:normAutofit/>
          </a:bodyPr>
          <a:lstStyle>
            <a:lvl1pPr>
              <a:defRPr sz="3733" b="1"/>
            </a:lvl1pPr>
          </a:lstStyle>
          <a:p>
            <a:r>
              <a:rPr lang="sv-SE" dirty="0"/>
              <a:t>Klicka här för att ändra format</a:t>
            </a:r>
          </a:p>
        </p:txBody>
      </p:sp>
      <p:sp>
        <p:nvSpPr>
          <p:cNvPr id="3" name="Platshållare för innehåll 2"/>
          <p:cNvSpPr>
            <a:spLocks noGrp="1"/>
          </p:cNvSpPr>
          <p:nvPr>
            <p:ph sz="half" idx="1"/>
          </p:nvPr>
        </p:nvSpPr>
        <p:spPr>
          <a:xfrm>
            <a:off x="609601" y="1598400"/>
            <a:ext cx="5315415" cy="4073853"/>
          </a:xfrm>
        </p:spPr>
        <p:txBody>
          <a:bodyPr/>
          <a:lstStyle>
            <a:lvl1pPr>
              <a:defRPr sz="2133"/>
            </a:lvl1pPr>
            <a:lvl2pPr>
              <a:defRPr sz="1867"/>
            </a:lvl2pPr>
            <a:lvl3pPr>
              <a:defRPr sz="1600"/>
            </a:lvl3pPr>
            <a:lvl4pPr>
              <a:defRPr sz="1867"/>
            </a:lvl4pPr>
            <a:lvl5pPr>
              <a:defRPr sz="1867"/>
            </a:lvl5pPr>
            <a:lvl6pPr>
              <a:defRPr sz="2400"/>
            </a:lvl6pPr>
            <a:lvl7pPr>
              <a:defRPr sz="2400"/>
            </a:lvl7pPr>
            <a:lvl8pPr>
              <a:defRPr sz="2400"/>
            </a:lvl8pPr>
            <a:lvl9pPr>
              <a:defRPr sz="2400"/>
            </a:lvl9pPr>
          </a:lstStyle>
          <a:p>
            <a:pPr lvl="0"/>
            <a:r>
              <a:rPr lang="sv-SE" dirty="0"/>
              <a:t>Klicka här för att ändra format på bakgrundstexten</a:t>
            </a:r>
          </a:p>
          <a:p>
            <a:pPr lvl="1"/>
            <a:r>
              <a:rPr lang="sv-SE" dirty="0"/>
              <a:t>Nivå två</a:t>
            </a:r>
          </a:p>
          <a:p>
            <a:pPr lvl="2"/>
            <a:r>
              <a:rPr lang="sv-SE" dirty="0"/>
              <a:t>Nivå tre</a:t>
            </a:r>
          </a:p>
        </p:txBody>
      </p:sp>
      <p:sp>
        <p:nvSpPr>
          <p:cNvPr id="4" name="Platshållare för innehåll 3"/>
          <p:cNvSpPr>
            <a:spLocks noGrp="1"/>
          </p:cNvSpPr>
          <p:nvPr>
            <p:ph sz="half" idx="2"/>
          </p:nvPr>
        </p:nvSpPr>
        <p:spPr>
          <a:xfrm>
            <a:off x="6220995" y="1598400"/>
            <a:ext cx="5313600" cy="4073853"/>
          </a:xfrm>
        </p:spPr>
        <p:txBody>
          <a:bodyPr/>
          <a:lstStyle>
            <a:lvl1pPr>
              <a:defRPr sz="2133"/>
            </a:lvl1pPr>
            <a:lvl2pPr>
              <a:defRPr sz="1867"/>
            </a:lvl2pPr>
            <a:lvl3pPr>
              <a:defRPr sz="1600"/>
            </a:lvl3pPr>
            <a:lvl4pPr>
              <a:defRPr sz="1867"/>
            </a:lvl4pPr>
            <a:lvl5pPr>
              <a:defRPr sz="1867"/>
            </a:lvl5pPr>
            <a:lvl6pPr>
              <a:defRPr sz="2400"/>
            </a:lvl6pPr>
            <a:lvl7pPr>
              <a:defRPr sz="2400"/>
            </a:lvl7pPr>
            <a:lvl8pPr>
              <a:defRPr sz="2400"/>
            </a:lvl8pPr>
            <a:lvl9pPr>
              <a:defRPr sz="2400"/>
            </a:lvl9pPr>
          </a:lstStyle>
          <a:p>
            <a:pPr lvl="0"/>
            <a:r>
              <a:rPr lang="sv-SE" dirty="0"/>
              <a:t>Klicka här för att ändra format på bakgrundstexten</a:t>
            </a:r>
          </a:p>
          <a:p>
            <a:pPr lvl="1"/>
            <a:r>
              <a:rPr lang="sv-SE" dirty="0"/>
              <a:t>Nivå två</a:t>
            </a:r>
          </a:p>
          <a:p>
            <a:pPr lvl="2"/>
            <a:r>
              <a:rPr lang="sv-SE" dirty="0"/>
              <a:t>Nivå tre</a:t>
            </a:r>
          </a:p>
          <a:p>
            <a:pPr lvl="3"/>
            <a:endParaRPr lang="sv-SE" dirty="0"/>
          </a:p>
        </p:txBody>
      </p:sp>
      <p:sp>
        <p:nvSpPr>
          <p:cNvPr id="5" name="Platshållare för datum 3"/>
          <p:cNvSpPr>
            <a:spLocks noGrp="1"/>
          </p:cNvSpPr>
          <p:nvPr>
            <p:ph type="dt" sz="half" idx="10"/>
          </p:nvPr>
        </p:nvSpPr>
        <p:spPr>
          <a:xfrm>
            <a:off x="499201" y="6096001"/>
            <a:ext cx="1186732" cy="486833"/>
          </a:xfrm>
          <a:prstGeom prst="rect">
            <a:avLst/>
          </a:prstGeom>
        </p:spPr>
        <p:txBody>
          <a:bodyPr vert="horz" lIns="91440" tIns="45720" rIns="91440" bIns="45720" rtlCol="0" anchor="ctr"/>
          <a:lstStyle>
            <a:lvl1pPr algn="l">
              <a:defRPr sz="1200">
                <a:solidFill>
                  <a:srgbClr val="898989"/>
                </a:solidFill>
                <a:latin typeface="Arial" charset="0"/>
                <a:ea typeface="Arial" charset="0"/>
                <a:cs typeface="Arial" charset="0"/>
              </a:defRPr>
            </a:lvl1pPr>
          </a:lstStyle>
          <a:p>
            <a:fld id="{7D699985-767E-564C-AE89-D21DA7A314C8}" type="datetime1">
              <a:rPr lang="sv-SE" smtClean="0"/>
              <a:t>2021-02-12</a:t>
            </a:fld>
            <a:endParaRPr lang="sv-SE" dirty="0"/>
          </a:p>
        </p:txBody>
      </p:sp>
      <p:sp>
        <p:nvSpPr>
          <p:cNvPr id="6" name="Platshållare för sidfot 7"/>
          <p:cNvSpPr>
            <a:spLocks noGrp="1"/>
          </p:cNvSpPr>
          <p:nvPr>
            <p:ph type="ftr" sz="quarter" idx="3"/>
          </p:nvPr>
        </p:nvSpPr>
        <p:spPr>
          <a:xfrm>
            <a:off x="1886400" y="6096001"/>
            <a:ext cx="4114800" cy="486833"/>
          </a:xfrm>
          <a:prstGeom prst="rect">
            <a:avLst/>
          </a:prstGeom>
        </p:spPr>
        <p:txBody>
          <a:bodyPr vert="horz" lIns="91440" tIns="45720" rIns="91440" bIns="45720" rtlCol="0" anchor="ctr"/>
          <a:lstStyle>
            <a:lvl1pPr algn="l">
              <a:defRPr sz="1200">
                <a:solidFill>
                  <a:srgbClr val="898989"/>
                </a:solidFill>
                <a:latin typeface="Arial" charset="0"/>
                <a:ea typeface="Arial" charset="0"/>
                <a:cs typeface="Arial" charset="0"/>
              </a:defRPr>
            </a:lvl1pPr>
          </a:lstStyle>
          <a:p>
            <a:r>
              <a:rPr lang="sv-SE" dirty="0"/>
              <a:t>Namn | Sammanhang</a:t>
            </a:r>
          </a:p>
        </p:txBody>
      </p:sp>
    </p:spTree>
    <p:extLst>
      <p:ext uri="{BB962C8B-B14F-4D97-AF65-F5344CB8AC3E}">
        <p14:creationId xmlns:p14="http://schemas.microsoft.com/office/powerpoint/2010/main" val="2370869989"/>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vå delar">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14375" y="549275"/>
            <a:ext cx="10742400" cy="612775"/>
          </a:xfrm>
        </p:spPr>
        <p:txBody>
          <a:bodyPr/>
          <a:lstStyle>
            <a:lvl1pPr>
              <a:defRPr/>
            </a:lvl1pPr>
          </a:lstStyle>
          <a:p>
            <a:r>
              <a:rPr lang="sv-SE"/>
              <a:t>Klicka för att skriva rubrik</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14375" y="1903178"/>
            <a:ext cx="5205410" cy="4102277"/>
          </a:xfrm>
        </p:spPr>
        <p:txBody>
          <a:bodyPr>
            <a:normAutofit/>
          </a:bodyPr>
          <a:lstStyle>
            <a:lvl1pPr marL="0" indent="0">
              <a:lnSpc>
                <a:spcPct val="100000"/>
              </a:lnSpc>
              <a:buFontTx/>
              <a:buNone/>
              <a:defRPr sz="2000"/>
            </a:lvl1pPr>
            <a:lvl2pPr>
              <a:defRPr sz="2000"/>
            </a:lvl2pPr>
            <a:lvl3pPr>
              <a:defRPr sz="2000"/>
            </a:lvl3pPr>
            <a:lvl4pPr>
              <a:defRPr sz="2000"/>
            </a:lvl4pPr>
            <a:lvl5pPr>
              <a:defRPr sz="20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2">
            <a:extLst>
              <a:ext uri="{FF2B5EF4-FFF2-40B4-BE49-F238E27FC236}">
                <a16:creationId xmlns:a16="http://schemas.microsoft.com/office/drawing/2014/main" id="{391E7B50-F211-4773-9434-6D9056770638}"/>
              </a:ext>
            </a:extLst>
          </p:cNvPr>
          <p:cNvSpPr>
            <a:spLocks noGrp="1"/>
          </p:cNvSpPr>
          <p:nvPr>
            <p:ph idx="13"/>
          </p:nvPr>
        </p:nvSpPr>
        <p:spPr>
          <a:xfrm>
            <a:off x="6251529" y="1919111"/>
            <a:ext cx="5205410" cy="4102277"/>
          </a:xfrm>
        </p:spPr>
        <p:txBody>
          <a:bodyPr>
            <a:normAutofit/>
          </a:bodyPr>
          <a:lstStyle>
            <a:lvl1pPr marL="0" indent="0">
              <a:lnSpc>
                <a:spcPct val="100000"/>
              </a:lnSpc>
              <a:buFontTx/>
              <a:buNone/>
              <a:defRPr sz="2000"/>
            </a:lvl1pPr>
            <a:lvl2pPr>
              <a:defRPr sz="2000"/>
            </a:lvl2pPr>
            <a:lvl3pPr>
              <a:defRPr sz="2000"/>
            </a:lvl3pPr>
            <a:lvl4pPr>
              <a:defRPr sz="2000"/>
            </a:lvl4pPr>
            <a:lvl5pPr>
              <a:defRPr sz="20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5" name="Platshållare för text 14">
            <a:extLst>
              <a:ext uri="{FF2B5EF4-FFF2-40B4-BE49-F238E27FC236}">
                <a16:creationId xmlns:a16="http://schemas.microsoft.com/office/drawing/2014/main" id="{369448CC-24A7-4660-9B4B-7705F87B873A}"/>
              </a:ext>
            </a:extLst>
          </p:cNvPr>
          <p:cNvSpPr>
            <a:spLocks noGrp="1"/>
          </p:cNvSpPr>
          <p:nvPr>
            <p:ph type="body" sz="quarter" idx="14"/>
          </p:nvPr>
        </p:nvSpPr>
        <p:spPr>
          <a:xfrm>
            <a:off x="714375" y="1304926"/>
            <a:ext cx="10742400" cy="354541"/>
          </a:xfrm>
        </p:spPr>
        <p:txBody>
          <a:bodyPr>
            <a:noAutofit/>
          </a:bodyPr>
          <a:lstStyle>
            <a:lvl1pPr marL="0" indent="0">
              <a:buFontTx/>
              <a:buNone/>
              <a:defRPr sz="2400" cap="all" spc="100" baseline="0"/>
            </a:lvl1pPr>
          </a:lstStyle>
          <a:p>
            <a:pPr lvl="0"/>
            <a:r>
              <a:rPr lang="sv-SE"/>
              <a:t>Redigera format för bakgrundstext</a:t>
            </a:r>
          </a:p>
        </p:txBody>
      </p:sp>
      <p:sp>
        <p:nvSpPr>
          <p:cNvPr id="5" name="Platshållare för datum 4">
            <a:extLst>
              <a:ext uri="{FF2B5EF4-FFF2-40B4-BE49-F238E27FC236}">
                <a16:creationId xmlns:a16="http://schemas.microsoft.com/office/drawing/2014/main" id="{78252C26-61BE-450F-814F-966047CAD7B7}"/>
              </a:ext>
            </a:extLst>
          </p:cNvPr>
          <p:cNvSpPr>
            <a:spLocks noGrp="1"/>
          </p:cNvSpPr>
          <p:nvPr>
            <p:ph type="dt" sz="half" idx="15"/>
          </p:nvPr>
        </p:nvSpPr>
        <p:spPr/>
        <p:txBody>
          <a:bodyPr/>
          <a:lstStyle/>
          <a:p>
            <a:r>
              <a:rPr lang="sv-SE">
                <a:solidFill>
                  <a:schemeClr val="tx1"/>
                </a:solidFill>
              </a:rPr>
              <a:t>201x-xx-xx</a:t>
            </a:r>
          </a:p>
        </p:txBody>
      </p:sp>
      <p:sp>
        <p:nvSpPr>
          <p:cNvPr id="6" name="Platshållare för sidfot 5">
            <a:extLst>
              <a:ext uri="{FF2B5EF4-FFF2-40B4-BE49-F238E27FC236}">
                <a16:creationId xmlns:a16="http://schemas.microsoft.com/office/drawing/2014/main" id="{08477B16-9149-42C6-A6BA-DF0BB573FE80}"/>
              </a:ext>
            </a:extLst>
          </p:cNvPr>
          <p:cNvSpPr>
            <a:spLocks noGrp="1"/>
          </p:cNvSpPr>
          <p:nvPr>
            <p:ph type="ftr" sz="quarter" idx="16"/>
          </p:nvPr>
        </p:nvSpPr>
        <p:spPr/>
        <p:txBody>
          <a:bodyPr/>
          <a:lstStyle/>
          <a:p>
            <a:r>
              <a:rPr lang="sv-SE"/>
              <a:t>Sidfot om man väljer att infoga en sådan i sin presentation</a:t>
            </a:r>
          </a:p>
        </p:txBody>
      </p:sp>
      <p:sp>
        <p:nvSpPr>
          <p:cNvPr id="7" name="Platshållare för bildnummer 6">
            <a:extLst>
              <a:ext uri="{FF2B5EF4-FFF2-40B4-BE49-F238E27FC236}">
                <a16:creationId xmlns:a16="http://schemas.microsoft.com/office/drawing/2014/main" id="{F57F56A5-10F6-48AB-A670-85982F82DE9B}"/>
              </a:ext>
            </a:extLst>
          </p:cNvPr>
          <p:cNvSpPr>
            <a:spLocks noGrp="1"/>
          </p:cNvSpPr>
          <p:nvPr>
            <p:ph type="sldNum" sz="quarter" idx="17"/>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28485944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1.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Klicka här för att ändra format</a:t>
            </a:r>
          </a:p>
        </p:txBody>
      </p:sp>
      <p:sp>
        <p:nvSpPr>
          <p:cNvPr id="3" name="Platshållare för datum 3"/>
          <p:cNvSpPr>
            <a:spLocks noGrp="1"/>
          </p:cNvSpPr>
          <p:nvPr>
            <p:ph type="dt" sz="half" idx="2"/>
          </p:nvPr>
        </p:nvSpPr>
        <p:spPr>
          <a:xfrm>
            <a:off x="499201" y="6096001"/>
            <a:ext cx="1186732" cy="486833"/>
          </a:xfrm>
          <a:prstGeom prst="rect">
            <a:avLst/>
          </a:prstGeom>
        </p:spPr>
        <p:txBody>
          <a:bodyPr vert="horz" lIns="91440" tIns="45720" rIns="91440" bIns="45720" rtlCol="0" anchor="ctr"/>
          <a:lstStyle>
            <a:lvl1pPr algn="l">
              <a:defRPr sz="1200">
                <a:solidFill>
                  <a:srgbClr val="898989"/>
                </a:solidFill>
                <a:latin typeface="Arial" charset="0"/>
                <a:ea typeface="Arial" charset="0"/>
                <a:cs typeface="Arial" charset="0"/>
              </a:defRPr>
            </a:lvl1pPr>
          </a:lstStyle>
          <a:p>
            <a:fld id="{6B998ADF-2626-854F-94CF-F11E00849F65}" type="datetime1">
              <a:rPr lang="sv-SE" smtClean="0"/>
              <a:t>2021-02-12</a:t>
            </a:fld>
            <a:endParaRPr lang="sv-SE" dirty="0"/>
          </a:p>
        </p:txBody>
      </p:sp>
      <p:sp>
        <p:nvSpPr>
          <p:cNvPr id="4" name="Platshållare för sidfot 7"/>
          <p:cNvSpPr>
            <a:spLocks noGrp="1"/>
          </p:cNvSpPr>
          <p:nvPr>
            <p:ph type="ftr" sz="quarter" idx="3"/>
          </p:nvPr>
        </p:nvSpPr>
        <p:spPr>
          <a:xfrm>
            <a:off x="1886400" y="6096001"/>
            <a:ext cx="4114800" cy="486833"/>
          </a:xfrm>
          <a:prstGeom prst="rect">
            <a:avLst/>
          </a:prstGeom>
        </p:spPr>
        <p:txBody>
          <a:bodyPr vert="horz" lIns="91440" tIns="45720" rIns="91440" bIns="45720" rtlCol="0" anchor="ctr"/>
          <a:lstStyle>
            <a:lvl1pPr algn="l">
              <a:defRPr sz="1200">
                <a:solidFill>
                  <a:srgbClr val="898989"/>
                </a:solidFill>
                <a:latin typeface="Arial" charset="0"/>
                <a:ea typeface="Arial" charset="0"/>
                <a:cs typeface="Arial" charset="0"/>
              </a:defRPr>
            </a:lvl1pPr>
          </a:lstStyle>
          <a:p>
            <a:r>
              <a:rPr lang="sv-SE" dirty="0"/>
              <a:t>Namn | Sammanhang</a:t>
            </a:r>
          </a:p>
        </p:txBody>
      </p:sp>
    </p:spTree>
    <p:extLst>
      <p:ext uri="{BB962C8B-B14F-4D97-AF65-F5344CB8AC3E}">
        <p14:creationId xmlns:p14="http://schemas.microsoft.com/office/powerpoint/2010/main" val="838410128"/>
      </p:ext>
    </p:extLst>
  </p:cSld>
  <p:clrMapOvr>
    <a:masterClrMapping/>
  </p:clrMapOvr>
  <p:transition spd="slow">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Tom">
    <p:spTree>
      <p:nvGrpSpPr>
        <p:cNvPr id="1" name=""/>
        <p:cNvGrpSpPr/>
        <p:nvPr/>
      </p:nvGrpSpPr>
      <p:grpSpPr>
        <a:xfrm>
          <a:off x="0" y="0"/>
          <a:ext cx="0" cy="0"/>
          <a:chOff x="0" y="0"/>
          <a:chExt cx="0" cy="0"/>
        </a:xfrm>
      </p:grpSpPr>
      <p:sp>
        <p:nvSpPr>
          <p:cNvPr id="2" name="Platshållare för datum 3"/>
          <p:cNvSpPr>
            <a:spLocks noGrp="1"/>
          </p:cNvSpPr>
          <p:nvPr>
            <p:ph type="dt" sz="half" idx="2"/>
          </p:nvPr>
        </p:nvSpPr>
        <p:spPr>
          <a:xfrm>
            <a:off x="499201" y="6096001"/>
            <a:ext cx="1186732" cy="486833"/>
          </a:xfrm>
          <a:prstGeom prst="rect">
            <a:avLst/>
          </a:prstGeom>
        </p:spPr>
        <p:txBody>
          <a:bodyPr vert="horz" lIns="91440" tIns="45720" rIns="91440" bIns="45720" rtlCol="0" anchor="ctr"/>
          <a:lstStyle>
            <a:lvl1pPr algn="l">
              <a:defRPr sz="1200">
                <a:solidFill>
                  <a:srgbClr val="898989"/>
                </a:solidFill>
                <a:latin typeface="Arial" charset="0"/>
                <a:ea typeface="Arial" charset="0"/>
                <a:cs typeface="Arial" charset="0"/>
              </a:defRPr>
            </a:lvl1pPr>
          </a:lstStyle>
          <a:p>
            <a:fld id="{7453AE9D-30ED-CB4E-AFFD-EC1DF10CBAD7}" type="datetime1">
              <a:rPr lang="sv-SE" smtClean="0"/>
              <a:t>2021-02-12</a:t>
            </a:fld>
            <a:endParaRPr lang="sv-SE" dirty="0"/>
          </a:p>
        </p:txBody>
      </p:sp>
      <p:sp>
        <p:nvSpPr>
          <p:cNvPr id="3" name="Platshållare för sidfot 7"/>
          <p:cNvSpPr>
            <a:spLocks noGrp="1"/>
          </p:cNvSpPr>
          <p:nvPr>
            <p:ph type="ftr" sz="quarter" idx="3"/>
          </p:nvPr>
        </p:nvSpPr>
        <p:spPr>
          <a:xfrm>
            <a:off x="1886400" y="6096001"/>
            <a:ext cx="4114800" cy="486833"/>
          </a:xfrm>
          <a:prstGeom prst="rect">
            <a:avLst/>
          </a:prstGeom>
        </p:spPr>
        <p:txBody>
          <a:bodyPr vert="horz" lIns="91440" tIns="45720" rIns="91440" bIns="45720" rtlCol="0" anchor="ctr"/>
          <a:lstStyle>
            <a:lvl1pPr algn="l">
              <a:defRPr sz="1200">
                <a:solidFill>
                  <a:srgbClr val="898989"/>
                </a:solidFill>
                <a:latin typeface="Arial" charset="0"/>
                <a:ea typeface="Arial" charset="0"/>
                <a:cs typeface="Arial" charset="0"/>
              </a:defRPr>
            </a:lvl1pPr>
          </a:lstStyle>
          <a:p>
            <a:r>
              <a:rPr lang="sv-SE" dirty="0"/>
              <a:t>Namn | Sammanhang</a:t>
            </a:r>
          </a:p>
        </p:txBody>
      </p:sp>
    </p:spTree>
    <p:extLst>
      <p:ext uri="{BB962C8B-B14F-4D97-AF65-F5344CB8AC3E}">
        <p14:creationId xmlns:p14="http://schemas.microsoft.com/office/powerpoint/2010/main" val="3912179514"/>
      </p:ext>
    </p:extLst>
  </p:cSld>
  <p:clrMapOvr>
    <a:masterClrMapping/>
  </p:clrMapOvr>
  <p:transition spd="slow">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tartsida">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fld id="{2143C396-CB9A-E242-8EEB-65B119925029}" type="datetime1">
              <a:rPr lang="sv-SE" smtClean="0"/>
              <a:t>2021-02-12</a:t>
            </a:fld>
            <a:endParaRPr lang="sv-SE" dirty="0"/>
          </a:p>
        </p:txBody>
      </p:sp>
      <p:sp>
        <p:nvSpPr>
          <p:cNvPr id="6" name="Platshållare för sidfot 5"/>
          <p:cNvSpPr>
            <a:spLocks noGrp="1"/>
          </p:cNvSpPr>
          <p:nvPr>
            <p:ph type="ftr" sz="quarter" idx="11"/>
          </p:nvPr>
        </p:nvSpPr>
        <p:spPr/>
        <p:txBody>
          <a:bodyPr/>
          <a:lstStyle/>
          <a:p>
            <a:r>
              <a:rPr lang="sv-SE"/>
              <a:t>Namn | Sammanhang</a:t>
            </a:r>
            <a:endParaRPr lang="sv-SE" dirty="0"/>
          </a:p>
        </p:txBody>
      </p:sp>
    </p:spTree>
    <p:extLst>
      <p:ext uri="{BB962C8B-B14F-4D97-AF65-F5344CB8AC3E}">
        <p14:creationId xmlns:p14="http://schemas.microsoft.com/office/powerpoint/2010/main" val="4093772158"/>
      </p:ext>
    </p:extLst>
  </p:cSld>
  <p:clrMapOvr>
    <a:masterClrMapping/>
  </p:clrMapOvr>
  <p:transition spd="slow">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Rubrik och text">
    <p:spTree>
      <p:nvGrpSpPr>
        <p:cNvPr id="1" name=""/>
        <p:cNvGrpSpPr/>
        <p:nvPr/>
      </p:nvGrpSpPr>
      <p:grpSpPr>
        <a:xfrm>
          <a:off x="0" y="0"/>
          <a:ext cx="0" cy="0"/>
          <a:chOff x="0" y="0"/>
          <a:chExt cx="0" cy="0"/>
        </a:xfrm>
      </p:grpSpPr>
      <p:sp>
        <p:nvSpPr>
          <p:cNvPr id="6" name="Title 1"/>
          <p:cNvSpPr>
            <a:spLocks noGrp="1"/>
          </p:cNvSpPr>
          <p:nvPr>
            <p:ph type="title"/>
          </p:nvPr>
        </p:nvSpPr>
        <p:spPr>
          <a:xfrm>
            <a:off x="784853" y="406870"/>
            <a:ext cx="10631211" cy="834533"/>
          </a:xfrm>
          <a:prstGeom prst="rect">
            <a:avLst/>
          </a:prstGeom>
        </p:spPr>
        <p:txBody>
          <a:bodyPr anchor="t"/>
          <a:lstStyle>
            <a:lvl1pPr marL="0" indent="0" algn="l">
              <a:tabLst>
                <a:tab pos="1284288" algn="l"/>
              </a:tabLst>
              <a:defRPr sz="4400" b="1" i="0" cap="none" spc="-150">
                <a:latin typeface="Avenir Black" panose="02000503020000020003" pitchFamily="2" charset="0"/>
                <a:cs typeface="Avenir Black" panose="02000503020000020003" pitchFamily="2" charset="0"/>
              </a:defRPr>
            </a:lvl1pPr>
          </a:lstStyle>
          <a:p>
            <a:r>
              <a:rPr lang="sv-SE"/>
              <a:t>Klicka här för att ändra mall för rubrikformat</a:t>
            </a:r>
            <a:endParaRPr lang="sv-SE" dirty="0"/>
          </a:p>
        </p:txBody>
      </p:sp>
      <p:sp>
        <p:nvSpPr>
          <p:cNvPr id="5" name="Platshållare för innehåll 4">
            <a:extLst>
              <a:ext uri="{FF2B5EF4-FFF2-40B4-BE49-F238E27FC236}">
                <a16:creationId xmlns:a16="http://schemas.microsoft.com/office/drawing/2014/main" id="{39732793-78F3-3142-803B-BCCD9073BB56}"/>
              </a:ext>
            </a:extLst>
          </p:cNvPr>
          <p:cNvSpPr>
            <a:spLocks noGrp="1"/>
          </p:cNvSpPr>
          <p:nvPr>
            <p:ph sz="quarter" idx="10"/>
          </p:nvPr>
        </p:nvSpPr>
        <p:spPr>
          <a:xfrm>
            <a:off x="784430" y="1498601"/>
            <a:ext cx="10631082" cy="4062413"/>
          </a:xfrm>
          <a:prstGeom prst="rect">
            <a:avLst/>
          </a:prstGeom>
        </p:spPr>
        <p:txBody>
          <a:bodyPr/>
          <a:lstStyle>
            <a:lvl1pPr>
              <a:defRPr b="0" i="0">
                <a:latin typeface="Calibri Light" panose="020F0302020204030204" pitchFamily="34" charset="0"/>
                <a:cs typeface="Calibri Light" panose="020F0302020204030204" pitchFamily="34" charset="0"/>
              </a:defRPr>
            </a:lvl1pPr>
            <a:lvl2pPr>
              <a:defRPr b="0" i="0">
                <a:latin typeface="Calibri Light" panose="020F0302020204030204" pitchFamily="34" charset="0"/>
                <a:cs typeface="Calibri Light" panose="020F0302020204030204" pitchFamily="34" charset="0"/>
              </a:defRPr>
            </a:lvl2pPr>
            <a:lvl3pPr>
              <a:defRPr b="0" i="0">
                <a:latin typeface="Calibri Light" panose="020F0302020204030204" pitchFamily="34" charset="0"/>
                <a:cs typeface="Calibri Light" panose="020F0302020204030204" pitchFamily="34" charset="0"/>
              </a:defRPr>
            </a:lvl3pPr>
            <a:lvl4pPr>
              <a:defRPr b="0" i="0">
                <a:latin typeface="Calibri Light" panose="020F0302020204030204" pitchFamily="34" charset="0"/>
                <a:cs typeface="Calibri Light" panose="020F0302020204030204" pitchFamily="34" charset="0"/>
              </a:defRPr>
            </a:lvl4pPr>
            <a:lvl5pPr>
              <a:defRPr b="0" i="0">
                <a:latin typeface="Calibri Light" panose="020F0302020204030204" pitchFamily="34" charset="0"/>
                <a:cs typeface="Calibri Light" panose="020F030202020403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1807365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Endast rubrik">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2C1C5A-92EC-954B-90F7-F16DABC896D0}"/>
              </a:ext>
            </a:extLst>
          </p:cNvPr>
          <p:cNvSpPr>
            <a:spLocks noGrp="1"/>
          </p:cNvSpPr>
          <p:nvPr>
            <p:ph type="title"/>
          </p:nvPr>
        </p:nvSpPr>
        <p:spPr>
          <a:xfrm>
            <a:off x="784853" y="406870"/>
            <a:ext cx="10631211" cy="834533"/>
          </a:xfrm>
          <a:prstGeom prst="rect">
            <a:avLst/>
          </a:prstGeom>
        </p:spPr>
        <p:txBody>
          <a:bodyPr anchor="t"/>
          <a:lstStyle>
            <a:lvl1pPr marL="0" indent="0" algn="l">
              <a:tabLst>
                <a:tab pos="1284288" algn="l"/>
              </a:tabLst>
              <a:defRPr sz="4400" b="1" i="0" cap="none" spc="-150">
                <a:latin typeface="Avenir Black" panose="02000503020000020003" pitchFamily="2" charset="0"/>
                <a:cs typeface="Avenir Black" panose="02000503020000020003" pitchFamily="2" charset="0"/>
              </a:defRPr>
            </a:lvl1pPr>
          </a:lstStyle>
          <a:p>
            <a:r>
              <a:rPr lang="sv-SE"/>
              <a:t>Klicka här för att ändra mall för rubrikformat</a:t>
            </a:r>
            <a:endParaRPr lang="sv-SE" dirty="0"/>
          </a:p>
        </p:txBody>
      </p:sp>
    </p:spTree>
    <p:extLst>
      <p:ext uri="{BB962C8B-B14F-4D97-AF65-F5344CB8AC3E}">
        <p14:creationId xmlns:p14="http://schemas.microsoft.com/office/powerpoint/2010/main" val="14833076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om bi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39033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om">
    <p:spTree>
      <p:nvGrpSpPr>
        <p:cNvPr id="1" name=""/>
        <p:cNvGrpSpPr/>
        <p:nvPr/>
      </p:nvGrpSpPr>
      <p:grpSpPr>
        <a:xfrm>
          <a:off x="0" y="0"/>
          <a:ext cx="0" cy="0"/>
          <a:chOff x="0" y="0"/>
          <a:chExt cx="0" cy="0"/>
        </a:xfrm>
      </p:grpSpPr>
      <p:sp>
        <p:nvSpPr>
          <p:cNvPr id="23" name="Rectangle 22"/>
          <p:cNvSpPr/>
          <p:nvPr/>
        </p:nvSpPr>
        <p:spPr>
          <a:xfrm>
            <a:off x="10288729" y="128428"/>
            <a:ext cx="1783760" cy="92747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0"/>
          </a:p>
        </p:txBody>
      </p:sp>
      <p:sp>
        <p:nvSpPr>
          <p:cNvPr id="24" name="Rectangle 23"/>
          <p:cNvSpPr/>
          <p:nvPr/>
        </p:nvSpPr>
        <p:spPr>
          <a:xfrm>
            <a:off x="1" y="5793182"/>
            <a:ext cx="12192000" cy="106481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0"/>
          </a:p>
        </p:txBody>
      </p:sp>
    </p:spTree>
    <p:extLst>
      <p:ext uri="{BB962C8B-B14F-4D97-AF65-F5344CB8AC3E}">
        <p14:creationId xmlns:p14="http://schemas.microsoft.com/office/powerpoint/2010/main" val="21254131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itel">
    <p:spTree>
      <p:nvGrpSpPr>
        <p:cNvPr id="1" name=""/>
        <p:cNvGrpSpPr/>
        <p:nvPr/>
      </p:nvGrpSpPr>
      <p:grpSpPr>
        <a:xfrm>
          <a:off x="0" y="0"/>
          <a:ext cx="0" cy="0"/>
          <a:chOff x="0" y="0"/>
          <a:chExt cx="0" cy="0"/>
        </a:xfrm>
      </p:grpSpPr>
      <p:sp>
        <p:nvSpPr>
          <p:cNvPr id="10" name="Rektangel 14">
            <a:extLst>
              <a:ext uri="{FF2B5EF4-FFF2-40B4-BE49-F238E27FC236}">
                <a16:creationId xmlns:a16="http://schemas.microsoft.com/office/drawing/2014/main" id="{C35A1449-6FC3-0D41-BAEA-45CBBCFB5DAA}"/>
              </a:ext>
            </a:extLst>
          </p:cNvPr>
          <p:cNvSpPr/>
          <p:nvPr/>
        </p:nvSpPr>
        <p:spPr>
          <a:xfrm>
            <a:off x="1" y="1277910"/>
            <a:ext cx="12191999" cy="4302177"/>
          </a:xfrm>
          <a:prstGeom prst="rect">
            <a:avLst/>
          </a:prstGeom>
          <a:solidFill>
            <a:srgbClr val="BCC61A"/>
          </a:solidFill>
          <a:ln>
            <a:solidFill>
              <a:srgbClr val="BCC61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800"/>
          </a:p>
        </p:txBody>
      </p:sp>
      <p:sp>
        <p:nvSpPr>
          <p:cNvPr id="9" name="Title 1">
            <a:extLst>
              <a:ext uri="{FF2B5EF4-FFF2-40B4-BE49-F238E27FC236}">
                <a16:creationId xmlns:a16="http://schemas.microsoft.com/office/drawing/2014/main" id="{7B91D86D-8B7E-4F4A-A6EA-EF4D33752D44}"/>
              </a:ext>
            </a:extLst>
          </p:cNvPr>
          <p:cNvSpPr>
            <a:spLocks noGrp="1"/>
          </p:cNvSpPr>
          <p:nvPr>
            <p:ph type="title"/>
          </p:nvPr>
        </p:nvSpPr>
        <p:spPr>
          <a:xfrm>
            <a:off x="925553" y="2668224"/>
            <a:ext cx="10363200" cy="1114385"/>
          </a:xfrm>
          <a:prstGeom prst="rect">
            <a:avLst/>
          </a:prstGeom>
        </p:spPr>
        <p:txBody>
          <a:bodyPr anchor="t"/>
          <a:lstStyle>
            <a:lvl1pPr algn="ctr">
              <a:defRPr sz="6000" b="1" i="0" cap="none" spc="-150">
                <a:solidFill>
                  <a:schemeClr val="bg1"/>
                </a:solidFill>
                <a:latin typeface="Avenir Black" panose="02000503020000020003" pitchFamily="2" charset="0"/>
                <a:cs typeface="Avenir Black" panose="02000503020000020003" pitchFamily="2" charset="0"/>
              </a:defRPr>
            </a:lvl1pPr>
          </a:lstStyle>
          <a:p>
            <a:r>
              <a:rPr lang="sv-SE"/>
              <a:t>Klicka här för att ändra mall för rubrikformat</a:t>
            </a:r>
            <a:endParaRPr lang="sv-SE" dirty="0"/>
          </a:p>
        </p:txBody>
      </p:sp>
      <p:sp>
        <p:nvSpPr>
          <p:cNvPr id="11" name="Rektangel 10">
            <a:extLst>
              <a:ext uri="{FF2B5EF4-FFF2-40B4-BE49-F238E27FC236}">
                <a16:creationId xmlns:a16="http://schemas.microsoft.com/office/drawing/2014/main" id="{AE4F8E03-13F9-6F45-BDEA-7CB35C7667ED}"/>
              </a:ext>
            </a:extLst>
          </p:cNvPr>
          <p:cNvSpPr/>
          <p:nvPr/>
        </p:nvSpPr>
        <p:spPr>
          <a:xfrm>
            <a:off x="284888" y="5771214"/>
            <a:ext cx="11650391" cy="2398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0"/>
          </a:p>
        </p:txBody>
      </p:sp>
    </p:spTree>
    <p:extLst>
      <p:ext uri="{BB962C8B-B14F-4D97-AF65-F5344CB8AC3E}">
        <p14:creationId xmlns:p14="http://schemas.microsoft.com/office/powerpoint/2010/main" val="17966091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Rubrik och innehåll">
  <p:cSld name="Rubrik och innehåll">
    <p:spTree>
      <p:nvGrpSpPr>
        <p:cNvPr id="1" name="Shape 21"/>
        <p:cNvGrpSpPr/>
        <p:nvPr/>
      </p:nvGrpSpPr>
      <p:grpSpPr>
        <a:xfrm>
          <a:off x="0" y="0"/>
          <a:ext cx="0" cy="0"/>
          <a:chOff x="0" y="0"/>
          <a:chExt cx="0" cy="0"/>
        </a:xfrm>
      </p:grpSpPr>
      <p:pic>
        <p:nvPicPr>
          <p:cNvPr id="29" name="Google Shape;29;p3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518485" y="198509"/>
            <a:ext cx="1501592" cy="715890"/>
          </a:xfrm>
          <a:prstGeom prst="rect">
            <a:avLst/>
          </a:prstGeom>
          <a:noFill/>
          <a:ln>
            <a:noFill/>
          </a:ln>
        </p:spPr>
      </p:pic>
      <p:sp>
        <p:nvSpPr>
          <p:cNvPr id="10" name="Rektangel 14">
            <a:extLst>
              <a:ext uri="{FF2B5EF4-FFF2-40B4-BE49-F238E27FC236}">
                <a16:creationId xmlns:a16="http://schemas.microsoft.com/office/drawing/2014/main" id="{D70CC24A-1E0F-A640-830A-2891C8F08A59}"/>
              </a:ext>
            </a:extLst>
          </p:cNvPr>
          <p:cNvSpPr/>
          <p:nvPr/>
        </p:nvSpPr>
        <p:spPr>
          <a:xfrm>
            <a:off x="4" y="4857603"/>
            <a:ext cx="12191999" cy="84643"/>
          </a:xfrm>
          <a:prstGeom prst="rect">
            <a:avLst/>
          </a:prstGeom>
          <a:solidFill>
            <a:srgbClr val="BCC61A"/>
          </a:solidFill>
          <a:ln>
            <a:solidFill>
              <a:srgbClr val="BCC61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11" name="Rektangel 14">
            <a:extLst>
              <a:ext uri="{FF2B5EF4-FFF2-40B4-BE49-F238E27FC236}">
                <a16:creationId xmlns:a16="http://schemas.microsoft.com/office/drawing/2014/main" id="{0C3ADA0F-81BC-1E4A-AB5F-3C5360019BA8}"/>
              </a:ext>
            </a:extLst>
          </p:cNvPr>
          <p:cNvSpPr/>
          <p:nvPr/>
        </p:nvSpPr>
        <p:spPr>
          <a:xfrm>
            <a:off x="4" y="2497774"/>
            <a:ext cx="12191999" cy="84643"/>
          </a:xfrm>
          <a:prstGeom prst="rect">
            <a:avLst/>
          </a:prstGeom>
          <a:solidFill>
            <a:srgbClr val="BCC61A"/>
          </a:solidFill>
          <a:ln>
            <a:solidFill>
              <a:srgbClr val="BCC61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12" name="Rectangle 2">
            <a:extLst>
              <a:ext uri="{FF2B5EF4-FFF2-40B4-BE49-F238E27FC236}">
                <a16:creationId xmlns:a16="http://schemas.microsoft.com/office/drawing/2014/main" id="{E4730566-8897-0C45-97EA-66E9E4C439D8}"/>
              </a:ext>
            </a:extLst>
          </p:cNvPr>
          <p:cNvSpPr/>
          <p:nvPr/>
        </p:nvSpPr>
        <p:spPr>
          <a:xfrm>
            <a:off x="185512" y="5807458"/>
            <a:ext cx="11801357" cy="2425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0"/>
          </a:p>
        </p:txBody>
      </p:sp>
      <p:sp>
        <p:nvSpPr>
          <p:cNvPr id="13" name="Title 1">
            <a:extLst>
              <a:ext uri="{FF2B5EF4-FFF2-40B4-BE49-F238E27FC236}">
                <a16:creationId xmlns:a16="http://schemas.microsoft.com/office/drawing/2014/main" id="{96FA448A-1F66-CC4B-B9D3-2C749842CB79}"/>
              </a:ext>
            </a:extLst>
          </p:cNvPr>
          <p:cNvSpPr>
            <a:spLocks noGrp="1"/>
          </p:cNvSpPr>
          <p:nvPr>
            <p:ph type="title"/>
          </p:nvPr>
        </p:nvSpPr>
        <p:spPr>
          <a:xfrm>
            <a:off x="963613" y="2859745"/>
            <a:ext cx="10363200" cy="1114385"/>
          </a:xfrm>
          <a:prstGeom prst="rect">
            <a:avLst/>
          </a:prstGeom>
        </p:spPr>
        <p:txBody>
          <a:bodyPr anchor="t"/>
          <a:lstStyle>
            <a:lvl1pPr algn="ctr">
              <a:defRPr sz="5400" b="1" i="0" cap="none" spc="-150">
                <a:latin typeface="Avenir Black" panose="02000503020000020003" pitchFamily="2" charset="0"/>
                <a:cs typeface="Avenir Black" panose="02000503020000020003" pitchFamily="2" charset="0"/>
              </a:defRPr>
            </a:lvl1pPr>
          </a:lstStyle>
          <a:p>
            <a:r>
              <a:rPr lang="sv-SE"/>
              <a:t>Klicka här för att ändra mall för rubrikformat</a:t>
            </a:r>
            <a:endParaRPr lang="sv-SE" dirty="0"/>
          </a:p>
        </p:txBody>
      </p:sp>
      <p:sp>
        <p:nvSpPr>
          <p:cNvPr id="14" name="Text Placeholder 3">
            <a:extLst>
              <a:ext uri="{FF2B5EF4-FFF2-40B4-BE49-F238E27FC236}">
                <a16:creationId xmlns:a16="http://schemas.microsoft.com/office/drawing/2014/main" id="{5ADB5F31-4B18-3E41-961C-A83D2ECD91F2}"/>
              </a:ext>
            </a:extLst>
          </p:cNvPr>
          <p:cNvSpPr>
            <a:spLocks noGrp="1"/>
          </p:cNvSpPr>
          <p:nvPr>
            <p:ph type="body" sz="quarter" idx="10" hasCustomPrompt="1"/>
          </p:nvPr>
        </p:nvSpPr>
        <p:spPr>
          <a:xfrm>
            <a:off x="2026178" y="3886089"/>
            <a:ext cx="8409590" cy="906463"/>
          </a:xfrm>
          <a:prstGeom prst="rect">
            <a:avLst/>
          </a:prstGeom>
        </p:spPr>
        <p:txBody>
          <a:bodyPr vert="horz"/>
          <a:lstStyle>
            <a:lvl1pPr marL="0" indent="0" algn="ctr">
              <a:buNone/>
              <a:defRPr sz="4400" b="1" i="0">
                <a:solidFill>
                  <a:srgbClr val="7F7F7F"/>
                </a:solidFill>
                <a:latin typeface="Calibri Light" panose="020F0302020204030204" pitchFamily="34" charset="0"/>
                <a:cs typeface="Calibri Light" panose="020F0302020204030204" pitchFamily="34" charset="0"/>
              </a:defRPr>
            </a:lvl1pPr>
          </a:lstStyle>
          <a:p>
            <a:pPr lvl="0"/>
            <a:r>
              <a:rPr lang="sv-SE" dirty="0"/>
              <a:t>CLICK TO EDIT MASTER TEXT STYLES</a:t>
            </a:r>
          </a:p>
        </p:txBody>
      </p:sp>
      <p:sp>
        <p:nvSpPr>
          <p:cNvPr id="15" name="Rektangel 14">
            <a:extLst>
              <a:ext uri="{FF2B5EF4-FFF2-40B4-BE49-F238E27FC236}">
                <a16:creationId xmlns:a16="http://schemas.microsoft.com/office/drawing/2014/main" id="{D50B8982-8623-F543-9E07-FD1CEE6D9F12}"/>
              </a:ext>
            </a:extLst>
          </p:cNvPr>
          <p:cNvSpPr/>
          <p:nvPr/>
        </p:nvSpPr>
        <p:spPr>
          <a:xfrm>
            <a:off x="4" y="4857603"/>
            <a:ext cx="12191999" cy="84643"/>
          </a:xfrm>
          <a:prstGeom prst="rect">
            <a:avLst/>
          </a:prstGeom>
          <a:solidFill>
            <a:srgbClr val="BCC61A"/>
          </a:solidFill>
          <a:ln>
            <a:solidFill>
              <a:srgbClr val="BCC61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16" name="Rektangel 14">
            <a:extLst>
              <a:ext uri="{FF2B5EF4-FFF2-40B4-BE49-F238E27FC236}">
                <a16:creationId xmlns:a16="http://schemas.microsoft.com/office/drawing/2014/main" id="{B8D83187-9FFD-814C-8312-86040E26A6D0}"/>
              </a:ext>
            </a:extLst>
          </p:cNvPr>
          <p:cNvSpPr/>
          <p:nvPr/>
        </p:nvSpPr>
        <p:spPr>
          <a:xfrm>
            <a:off x="4" y="2497774"/>
            <a:ext cx="12191999" cy="84643"/>
          </a:xfrm>
          <a:prstGeom prst="rect">
            <a:avLst/>
          </a:prstGeom>
          <a:solidFill>
            <a:srgbClr val="BCC61A"/>
          </a:solidFill>
          <a:ln>
            <a:solidFill>
              <a:srgbClr val="BCC61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17" name="Rectangle 2">
            <a:extLst>
              <a:ext uri="{FF2B5EF4-FFF2-40B4-BE49-F238E27FC236}">
                <a16:creationId xmlns:a16="http://schemas.microsoft.com/office/drawing/2014/main" id="{5D05A4A6-E46B-0549-85C9-58CA9E0889F3}"/>
              </a:ext>
            </a:extLst>
          </p:cNvPr>
          <p:cNvSpPr/>
          <p:nvPr/>
        </p:nvSpPr>
        <p:spPr>
          <a:xfrm>
            <a:off x="185512" y="5807458"/>
            <a:ext cx="11801357" cy="2425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0"/>
          </a:p>
        </p:txBody>
      </p:sp>
    </p:spTree>
    <p:extLst>
      <p:ext uri="{BB962C8B-B14F-4D97-AF65-F5344CB8AC3E}">
        <p14:creationId xmlns:p14="http://schemas.microsoft.com/office/powerpoint/2010/main" val="19415532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i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7"/>
            <a:ext cx="2844800" cy="365125"/>
          </a:xfrm>
          <a:prstGeom prst="rect">
            <a:avLst/>
          </a:prstGeom>
        </p:spPr>
        <p:txBody>
          <a:bodyPr/>
          <a:lstStyle/>
          <a:p>
            <a:fld id="{3AE9F732-78B5-594B-BB48-909AB32C2FD7}" type="datetimeFigureOut">
              <a:rPr lang="en-US" smtClean="0"/>
              <a:t>2/12/2021</a:t>
            </a:fld>
            <a:endParaRPr lang="sv-SE"/>
          </a:p>
        </p:txBody>
      </p:sp>
      <p:sp>
        <p:nvSpPr>
          <p:cNvPr id="3" name="Footer Placeholder 2"/>
          <p:cNvSpPr>
            <a:spLocks noGrp="1"/>
          </p:cNvSpPr>
          <p:nvPr>
            <p:ph type="ftr" sz="quarter" idx="11"/>
          </p:nvPr>
        </p:nvSpPr>
        <p:spPr>
          <a:xfrm>
            <a:off x="4165601" y="6356357"/>
            <a:ext cx="3860800" cy="365125"/>
          </a:xfrm>
          <a:prstGeom prst="rect">
            <a:avLst/>
          </a:prstGeom>
        </p:spPr>
        <p:txBody>
          <a:bodyPr/>
          <a:lstStyle/>
          <a:p>
            <a:endParaRPr lang="sv-SE"/>
          </a:p>
        </p:txBody>
      </p:sp>
      <p:sp>
        <p:nvSpPr>
          <p:cNvPr id="4" name="Slide Number Placeholder 3"/>
          <p:cNvSpPr>
            <a:spLocks noGrp="1"/>
          </p:cNvSpPr>
          <p:nvPr>
            <p:ph type="sldNum" sz="quarter" idx="12"/>
          </p:nvPr>
        </p:nvSpPr>
        <p:spPr>
          <a:xfrm>
            <a:off x="8737601" y="6356357"/>
            <a:ext cx="2844800" cy="365125"/>
          </a:xfrm>
          <a:prstGeom prst="rect">
            <a:avLst/>
          </a:prstGeom>
        </p:spPr>
        <p:txBody>
          <a:bodyPr/>
          <a:lstStyle/>
          <a:p>
            <a:fld id="{BD2E5895-8CB4-5442-B193-6060357510A6}" type="slidenum">
              <a:rPr lang="sv-SE" smtClean="0"/>
              <a:t>‹#›</a:t>
            </a:fld>
            <a:endParaRPr lang="sv-SE"/>
          </a:p>
        </p:txBody>
      </p:sp>
      <p:pic>
        <p:nvPicPr>
          <p:cNvPr id="5" name="Bildobjekt 4">
            <a:extLst>
              <a:ext uri="{FF2B5EF4-FFF2-40B4-BE49-F238E27FC236}">
                <a16:creationId xmlns:a16="http://schemas.microsoft.com/office/drawing/2014/main" id="{C80A1189-D6BD-4E8C-B419-AB08EFD4A5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7" name="Title 1"/>
          <p:cNvSpPr>
            <a:spLocks noGrp="1"/>
          </p:cNvSpPr>
          <p:nvPr>
            <p:ph type="title"/>
          </p:nvPr>
        </p:nvSpPr>
        <p:spPr>
          <a:xfrm>
            <a:off x="572468" y="406869"/>
            <a:ext cx="3368381" cy="1321712"/>
          </a:xfrm>
          <a:prstGeom prst="rect">
            <a:avLst/>
          </a:prstGeom>
        </p:spPr>
        <p:txBody>
          <a:bodyPr anchor="t"/>
          <a:lstStyle>
            <a:lvl1pPr algn="l">
              <a:defRPr sz="3600" b="1" i="0" cap="none">
                <a:solidFill>
                  <a:srgbClr val="FFFFFF"/>
                </a:solidFill>
                <a:latin typeface="Avenir Black" panose="02000503020000020003" pitchFamily="2" charset="0"/>
                <a:cs typeface="Avenir Black" panose="02000503020000020003" pitchFamily="2" charset="0"/>
              </a:defRPr>
            </a:lvl1pPr>
          </a:lstStyle>
          <a:p>
            <a:r>
              <a:rPr lang="sv-SE"/>
              <a:t>Klicka här för att ändra mall för rubrikformat</a:t>
            </a:r>
            <a:endParaRPr lang="sv-SE" dirty="0"/>
          </a:p>
        </p:txBody>
      </p:sp>
    </p:spTree>
    <p:extLst>
      <p:ext uri="{BB962C8B-B14F-4D97-AF65-F5344CB8AC3E}">
        <p14:creationId xmlns:p14="http://schemas.microsoft.com/office/powerpoint/2010/main" val="1657323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ytt avsnitt 2">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721016" y="1735138"/>
            <a:ext cx="8749968" cy="1693863"/>
          </a:xfrm>
        </p:spPr>
        <p:txBody>
          <a:bodyPr anchor="b" anchorCtr="0"/>
          <a:lstStyle>
            <a:lvl1pPr algn="ctr">
              <a:defRPr sz="5400" spc="0" baseline="0">
                <a:solidFill>
                  <a:schemeClr val="tx1"/>
                </a:solidFill>
              </a:defRPr>
            </a:lvl1pPr>
          </a:lstStyle>
          <a:p>
            <a:r>
              <a:rPr lang="sv-SE"/>
              <a:t>Här skriver jag en rubrik som kan vara två rader hög</a:t>
            </a:r>
          </a:p>
        </p:txBody>
      </p:sp>
      <p:sp>
        <p:nvSpPr>
          <p:cNvPr id="3" name="Platshållare för text 2"/>
          <p:cNvSpPr>
            <a:spLocks noGrp="1"/>
          </p:cNvSpPr>
          <p:nvPr>
            <p:ph type="body" idx="1" hasCustomPrompt="1"/>
          </p:nvPr>
        </p:nvSpPr>
        <p:spPr>
          <a:xfrm>
            <a:off x="1720200" y="3609772"/>
            <a:ext cx="8751601" cy="706018"/>
          </a:xfrm>
        </p:spPr>
        <p:txBody>
          <a:bodyPr>
            <a:noAutofit/>
          </a:bodyPr>
          <a:lstStyle>
            <a:lvl1pPr marL="0" indent="0" algn="ctr">
              <a:buNone/>
              <a:defRPr sz="2400" cap="all" spc="1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HÄR STÅR EN CENTRERAD LITE MINDRE RUBRIK</a:t>
            </a:r>
          </a:p>
          <a:p>
            <a:pPr lvl="0"/>
            <a:r>
              <a:rPr lang="sv-SE"/>
              <a:t> </a:t>
            </a:r>
          </a:p>
        </p:txBody>
      </p:sp>
      <p:sp>
        <p:nvSpPr>
          <p:cNvPr id="7" name="Platshållare för datum 6">
            <a:extLst>
              <a:ext uri="{FF2B5EF4-FFF2-40B4-BE49-F238E27FC236}">
                <a16:creationId xmlns:a16="http://schemas.microsoft.com/office/drawing/2014/main" id="{14268064-4419-4741-9F64-81B5B158F6A3}"/>
              </a:ext>
            </a:extLst>
          </p:cNvPr>
          <p:cNvSpPr>
            <a:spLocks noGrp="1"/>
          </p:cNvSpPr>
          <p:nvPr>
            <p:ph type="dt" sz="half" idx="10"/>
          </p:nvPr>
        </p:nvSpPr>
        <p:spPr/>
        <p:txBody>
          <a:bodyPr/>
          <a:lstStyle/>
          <a:p>
            <a:r>
              <a:rPr lang="sv-SE">
                <a:solidFill>
                  <a:schemeClr val="tx1"/>
                </a:solidFill>
              </a:rPr>
              <a:t>201x-xx-xx</a:t>
            </a:r>
          </a:p>
        </p:txBody>
      </p:sp>
      <p:sp>
        <p:nvSpPr>
          <p:cNvPr id="8" name="Platshållare för sidfot 7">
            <a:extLst>
              <a:ext uri="{FF2B5EF4-FFF2-40B4-BE49-F238E27FC236}">
                <a16:creationId xmlns:a16="http://schemas.microsoft.com/office/drawing/2014/main" id="{184B6E31-2847-47DE-A382-B2E77442A492}"/>
              </a:ext>
            </a:extLst>
          </p:cNvPr>
          <p:cNvSpPr>
            <a:spLocks noGrp="1"/>
          </p:cNvSpPr>
          <p:nvPr>
            <p:ph type="ftr" sz="quarter" idx="11"/>
          </p:nvPr>
        </p:nvSpPr>
        <p:spPr/>
        <p:txBody>
          <a:bodyPr/>
          <a:lstStyle/>
          <a:p>
            <a:r>
              <a:rPr lang="sv-SE"/>
              <a:t>Sidfot om man väljer att infoga en sådan i sin presentation</a:t>
            </a:r>
          </a:p>
        </p:txBody>
      </p:sp>
      <p:sp>
        <p:nvSpPr>
          <p:cNvPr id="9" name="Platshållare för bildnummer 8">
            <a:extLst>
              <a:ext uri="{FF2B5EF4-FFF2-40B4-BE49-F238E27FC236}">
                <a16:creationId xmlns:a16="http://schemas.microsoft.com/office/drawing/2014/main" id="{46C051C9-BF67-4F90-BEC4-E2347296B174}"/>
              </a:ext>
            </a:extLst>
          </p:cNvPr>
          <p:cNvSpPr>
            <a:spLocks noGrp="1"/>
          </p:cNvSpPr>
          <p:nvPr>
            <p:ph type="sldNum" sz="quarter" idx="12"/>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37751807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artnerskap">
    <p:spTree>
      <p:nvGrpSpPr>
        <p:cNvPr id="1" name=""/>
        <p:cNvGrpSpPr/>
        <p:nvPr/>
      </p:nvGrpSpPr>
      <p:grpSpPr>
        <a:xfrm>
          <a:off x="0" y="0"/>
          <a:ext cx="0" cy="0"/>
          <a:chOff x="0" y="0"/>
          <a:chExt cx="0" cy="0"/>
        </a:xfrm>
      </p:grpSpPr>
      <p:sp>
        <p:nvSpPr>
          <p:cNvPr id="23" name="Rectangle 22"/>
          <p:cNvSpPr/>
          <p:nvPr/>
        </p:nvSpPr>
        <p:spPr>
          <a:xfrm>
            <a:off x="10288729" y="128428"/>
            <a:ext cx="1783760" cy="92747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0"/>
          </a:p>
        </p:txBody>
      </p:sp>
      <p:sp>
        <p:nvSpPr>
          <p:cNvPr id="24" name="Rectangle 23"/>
          <p:cNvSpPr/>
          <p:nvPr/>
        </p:nvSpPr>
        <p:spPr>
          <a:xfrm>
            <a:off x="1" y="5793182"/>
            <a:ext cx="12192000" cy="106481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0"/>
          </a:p>
        </p:txBody>
      </p:sp>
      <p:pic>
        <p:nvPicPr>
          <p:cNvPr id="3" name="Bildobjekt 2">
            <a:extLst>
              <a:ext uri="{FF2B5EF4-FFF2-40B4-BE49-F238E27FC236}">
                <a16:creationId xmlns:a16="http://schemas.microsoft.com/office/drawing/2014/main" id="{E98E9B20-137E-B543-9A8C-9A373BFFC1F1}"/>
              </a:ext>
            </a:extLst>
          </p:cNvPr>
          <p:cNvPicPr>
            <a:picLocks noChangeAspect="1"/>
          </p:cNvPicPr>
          <p:nvPr/>
        </p:nvPicPr>
        <p:blipFill>
          <a:blip r:embed="rId2"/>
          <a:stretch>
            <a:fillRect/>
          </a:stretch>
        </p:blipFill>
        <p:spPr>
          <a:xfrm>
            <a:off x="163554" y="1047750"/>
            <a:ext cx="11864890" cy="4762500"/>
          </a:xfrm>
          <a:prstGeom prst="rect">
            <a:avLst/>
          </a:prstGeom>
        </p:spPr>
      </p:pic>
    </p:spTree>
    <p:extLst>
      <p:ext uri="{BB962C8B-B14F-4D97-AF65-F5344CB8AC3E}">
        <p14:creationId xmlns:p14="http://schemas.microsoft.com/office/powerpoint/2010/main" val="32024739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1" cy="1143000"/>
          </a:xfrm>
          <a:prstGeom prst="rect">
            <a:avLst/>
          </a:prstGeom>
        </p:spPr>
        <p:txBody>
          <a:bodyPr/>
          <a:lstStyle>
            <a:lvl1pPr algn="l">
              <a:defRPr sz="4800" b="1" i="0">
                <a:latin typeface="Fira Sans" panose="020B0503050000020004" pitchFamily="34" charset="0"/>
                <a:cs typeface="Fira Sans" panose="020B0503050000020004" pitchFamily="34" charset="0"/>
              </a:defRPr>
            </a:lvl1pPr>
          </a:lstStyle>
          <a:p>
            <a:r>
              <a:rPr lang="sv-SE" dirty="0"/>
              <a:t>CLICK TO EDIT MASTER TITLE STYLE</a:t>
            </a:r>
          </a:p>
        </p:txBody>
      </p:sp>
      <p:sp>
        <p:nvSpPr>
          <p:cNvPr id="3" name="Content Placeholder 2"/>
          <p:cNvSpPr>
            <a:spLocks noGrp="1"/>
          </p:cNvSpPr>
          <p:nvPr>
            <p:ph idx="1"/>
          </p:nvPr>
        </p:nvSpPr>
        <p:spPr>
          <a:xfrm>
            <a:off x="609600" y="1600201"/>
            <a:ext cx="10972801" cy="4317123"/>
          </a:xfrm>
          <a:prstGeom prst="rect">
            <a:avLst/>
          </a:prstGeom>
        </p:spPr>
        <p:txBody>
          <a:bodyPr/>
          <a:lstStyle>
            <a:lvl1pPr>
              <a:defRPr b="0" i="0">
                <a:latin typeface="Roboto Light" panose="02000000000000000000" pitchFamily="2" charset="0"/>
                <a:ea typeface="Roboto Light" panose="02000000000000000000" pitchFamily="2" charset="0"/>
                <a:cs typeface="Calibri Light"/>
              </a:defRPr>
            </a:lvl1pPr>
            <a:lvl2pPr>
              <a:defRPr b="0" i="0">
                <a:latin typeface="Roboto Light" panose="02000000000000000000" pitchFamily="2" charset="0"/>
                <a:ea typeface="Roboto Light" panose="02000000000000000000" pitchFamily="2" charset="0"/>
                <a:cs typeface="Calibri Light"/>
              </a:defRPr>
            </a:lvl2pPr>
            <a:lvl3pPr>
              <a:defRPr b="0" i="0">
                <a:latin typeface="Roboto Light" panose="02000000000000000000" pitchFamily="2" charset="0"/>
                <a:ea typeface="Roboto Light" panose="02000000000000000000" pitchFamily="2" charset="0"/>
                <a:cs typeface="Calibri Light"/>
              </a:defRPr>
            </a:lvl3pPr>
            <a:lvl4pPr>
              <a:defRPr b="0" i="0">
                <a:latin typeface="Roboto Light" panose="02000000000000000000" pitchFamily="2" charset="0"/>
                <a:ea typeface="Roboto Light" panose="02000000000000000000" pitchFamily="2" charset="0"/>
                <a:cs typeface="Calibri Light"/>
              </a:defRPr>
            </a:lvl4pPr>
            <a:lvl5pPr>
              <a:defRPr b="0" i="0">
                <a:latin typeface="Roboto Light" panose="02000000000000000000" pitchFamily="2" charset="0"/>
                <a:ea typeface="Roboto Light" panose="02000000000000000000" pitchFamily="2" charset="0"/>
                <a:cs typeface="Calibri Ligh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p>
            <a:fld id="{9C15379D-288A-5E43-A76B-9E2B290D1166}" type="slidenum">
              <a:rPr lang="sv-SE" smtClean="0"/>
              <a:t>‹#›</a:t>
            </a:fld>
            <a:endParaRPr lang="sv-SE"/>
          </a:p>
        </p:txBody>
      </p:sp>
    </p:spTree>
    <p:extLst>
      <p:ext uri="{BB962C8B-B14F-4D97-AF65-F5344CB8AC3E}">
        <p14:creationId xmlns:p14="http://schemas.microsoft.com/office/powerpoint/2010/main" val="7451053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C59D27-584D-46F9-90A2-E8011C791836}"/>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7367B04-6982-4F79-B02D-249C01ED9669}"/>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35AFF31-07AD-4085-AE9E-3C978B788855}"/>
              </a:ext>
            </a:extLst>
          </p:cNvPr>
          <p:cNvSpPr>
            <a:spLocks noGrp="1"/>
          </p:cNvSpPr>
          <p:nvPr>
            <p:ph type="dt" sz="half" idx="10"/>
          </p:nvPr>
        </p:nvSpPr>
        <p:spPr/>
        <p:txBody>
          <a:bodyPr/>
          <a:lstStyle/>
          <a:p>
            <a:fld id="{D1F09EB6-6DF7-4395-96B5-50775DF3AC0A}" type="datetimeFigureOut">
              <a:rPr lang="sv-SE" smtClean="0"/>
              <a:t>2021-02-12</a:t>
            </a:fld>
            <a:endParaRPr lang="sv-SE"/>
          </a:p>
        </p:txBody>
      </p:sp>
      <p:sp>
        <p:nvSpPr>
          <p:cNvPr id="5" name="Platshållare för sidfot 4">
            <a:extLst>
              <a:ext uri="{FF2B5EF4-FFF2-40B4-BE49-F238E27FC236}">
                <a16:creationId xmlns:a16="http://schemas.microsoft.com/office/drawing/2014/main" id="{80CD17A4-45F6-466A-A792-228C0887968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571311A-5C16-4FD7-9999-01E547A46C57}"/>
              </a:ext>
            </a:extLst>
          </p:cNvPr>
          <p:cNvSpPr>
            <a:spLocks noGrp="1"/>
          </p:cNvSpPr>
          <p:nvPr>
            <p:ph type="sldNum" sz="quarter" idx="12"/>
          </p:nvPr>
        </p:nvSpPr>
        <p:spPr/>
        <p:txBody>
          <a:bodyPr/>
          <a:lstStyle/>
          <a:p>
            <a:fld id="{806AF0C3-CA7B-4FF9-BA46-3204AD64AB0B}" type="slidenum">
              <a:rPr lang="sv-SE" smtClean="0"/>
              <a:t>‹#›</a:t>
            </a:fld>
            <a:endParaRPr lang="sv-SE"/>
          </a:p>
        </p:txBody>
      </p:sp>
    </p:spTree>
    <p:extLst>
      <p:ext uri="{BB962C8B-B14F-4D97-AF65-F5344CB8AC3E}">
        <p14:creationId xmlns:p14="http://schemas.microsoft.com/office/powerpoint/2010/main" val="1090613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atbubblor">
    <p:bg>
      <p:bgPr>
        <a:solidFill>
          <a:schemeClr val="bg1"/>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AC8B0205-60DB-43ED-B7DE-F2260AF8D1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70564" y="2150172"/>
            <a:ext cx="3289599" cy="2345627"/>
          </a:xfrm>
          <a:prstGeom prst="rect">
            <a:avLst/>
          </a:prstGeom>
        </p:spPr>
      </p:pic>
      <p:sp>
        <p:nvSpPr>
          <p:cNvPr id="2" name="Rubrik 1"/>
          <p:cNvSpPr>
            <a:spLocks noGrp="1"/>
          </p:cNvSpPr>
          <p:nvPr>
            <p:ph type="title" hasCustomPrompt="1"/>
          </p:nvPr>
        </p:nvSpPr>
        <p:spPr>
          <a:xfrm>
            <a:off x="714376" y="549275"/>
            <a:ext cx="10735084" cy="612775"/>
          </a:xfrm>
        </p:spPr>
        <p:txBody>
          <a:bodyPr/>
          <a:lstStyle>
            <a:lvl1pPr algn="ctr">
              <a:defRPr/>
            </a:lvl1pPr>
          </a:lstStyle>
          <a:p>
            <a:r>
              <a:rPr lang="sv-SE"/>
              <a:t>Klicka för att skriva rubrik</a:t>
            </a:r>
          </a:p>
        </p:txBody>
      </p:sp>
      <p:sp>
        <p:nvSpPr>
          <p:cNvPr id="5" name="Platshållare för datum 4">
            <a:extLst>
              <a:ext uri="{FF2B5EF4-FFF2-40B4-BE49-F238E27FC236}">
                <a16:creationId xmlns:a16="http://schemas.microsoft.com/office/drawing/2014/main" id="{579B50CD-FECB-42B2-9ECD-B197E51CC63B}"/>
              </a:ext>
            </a:extLst>
          </p:cNvPr>
          <p:cNvSpPr>
            <a:spLocks noGrp="1"/>
          </p:cNvSpPr>
          <p:nvPr>
            <p:ph type="dt" sz="half" idx="16"/>
          </p:nvPr>
        </p:nvSpPr>
        <p:spPr/>
        <p:txBody>
          <a:bodyPr/>
          <a:lstStyle/>
          <a:p>
            <a:r>
              <a:rPr lang="sv-SE">
                <a:solidFill>
                  <a:schemeClr val="tx1"/>
                </a:solidFill>
              </a:rPr>
              <a:t>201x-xx-xx</a:t>
            </a:r>
          </a:p>
        </p:txBody>
      </p:sp>
      <p:sp>
        <p:nvSpPr>
          <p:cNvPr id="6" name="Platshållare för sidfot 5">
            <a:extLst>
              <a:ext uri="{FF2B5EF4-FFF2-40B4-BE49-F238E27FC236}">
                <a16:creationId xmlns:a16="http://schemas.microsoft.com/office/drawing/2014/main" id="{731E46EB-0937-47E7-94EB-1FBF3A8D3DE2}"/>
              </a:ext>
            </a:extLst>
          </p:cNvPr>
          <p:cNvSpPr>
            <a:spLocks noGrp="1"/>
          </p:cNvSpPr>
          <p:nvPr>
            <p:ph type="ftr" sz="quarter" idx="17"/>
          </p:nvPr>
        </p:nvSpPr>
        <p:spPr/>
        <p:txBody>
          <a:bodyPr/>
          <a:lstStyle/>
          <a:p>
            <a:r>
              <a:rPr lang="sv-SE"/>
              <a:t>Sidfot om man väljer att infoga en sådan i sin presentation</a:t>
            </a:r>
          </a:p>
        </p:txBody>
      </p:sp>
      <p:sp>
        <p:nvSpPr>
          <p:cNvPr id="7" name="Platshållare för bildnummer 6">
            <a:extLst>
              <a:ext uri="{FF2B5EF4-FFF2-40B4-BE49-F238E27FC236}">
                <a16:creationId xmlns:a16="http://schemas.microsoft.com/office/drawing/2014/main" id="{11ED1D89-58BF-4543-89BB-659C53D79C9C}"/>
              </a:ext>
            </a:extLst>
          </p:cNvPr>
          <p:cNvSpPr>
            <a:spLocks noGrp="1"/>
          </p:cNvSpPr>
          <p:nvPr>
            <p:ph type="sldNum" sz="quarter" idx="18"/>
          </p:nvPr>
        </p:nvSpPr>
        <p:spPr/>
        <p:txBody>
          <a:bodyPr/>
          <a:lstStyle/>
          <a:p>
            <a:fld id="{E8645303-2AAE-45D1-913A-B06AE6474513}" type="slidenum">
              <a:rPr lang="sv-SE" smtClean="0"/>
              <a:pPr/>
              <a:t>‹#›</a:t>
            </a:fld>
            <a:endParaRPr lang="sv-SE"/>
          </a:p>
        </p:txBody>
      </p:sp>
      <p:sp>
        <p:nvSpPr>
          <p:cNvPr id="12" name="Platshållare för text 21">
            <a:extLst>
              <a:ext uri="{FF2B5EF4-FFF2-40B4-BE49-F238E27FC236}">
                <a16:creationId xmlns:a16="http://schemas.microsoft.com/office/drawing/2014/main" id="{045E744A-FD2A-4F65-9A21-46408FF6FA42}"/>
              </a:ext>
            </a:extLst>
          </p:cNvPr>
          <p:cNvSpPr>
            <a:spLocks noGrp="1"/>
          </p:cNvSpPr>
          <p:nvPr>
            <p:ph type="body" sz="quarter" idx="24"/>
          </p:nvPr>
        </p:nvSpPr>
        <p:spPr>
          <a:xfrm>
            <a:off x="8328252" y="2724627"/>
            <a:ext cx="2998381" cy="1054800"/>
          </a:xfrm>
        </p:spPr>
        <p:txBody>
          <a:bodyPr>
            <a:normAutofit/>
          </a:bodyPr>
          <a:lstStyle>
            <a:lvl1pPr marL="0" indent="0" algn="ctr">
              <a:spcBef>
                <a:spcPts val="0"/>
              </a:spcBef>
              <a:buClr>
                <a:schemeClr val="accent3"/>
              </a:buClr>
              <a:buNone/>
              <a:defRPr sz="2000"/>
            </a:lvl1pPr>
          </a:lstStyle>
          <a:p>
            <a:pPr lvl="0"/>
            <a:r>
              <a:rPr lang="sv-SE"/>
              <a:t>Redigera format för bakgrundstext</a:t>
            </a:r>
          </a:p>
        </p:txBody>
      </p:sp>
      <p:pic>
        <p:nvPicPr>
          <p:cNvPr id="15" name="Bild 14">
            <a:extLst>
              <a:ext uri="{FF2B5EF4-FFF2-40B4-BE49-F238E27FC236}">
                <a16:creationId xmlns:a16="http://schemas.microsoft.com/office/drawing/2014/main" id="{1E69C77B-2FE0-40DB-9539-1D80F7A061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51200" y="3005019"/>
            <a:ext cx="3289599" cy="2345627"/>
          </a:xfrm>
          <a:prstGeom prst="rect">
            <a:avLst/>
          </a:prstGeom>
        </p:spPr>
      </p:pic>
      <p:sp>
        <p:nvSpPr>
          <p:cNvPr id="17" name="Platshållare för text 21">
            <a:extLst>
              <a:ext uri="{FF2B5EF4-FFF2-40B4-BE49-F238E27FC236}">
                <a16:creationId xmlns:a16="http://schemas.microsoft.com/office/drawing/2014/main" id="{AAE1AE24-C243-4EBD-8584-7D9901D91470}"/>
              </a:ext>
            </a:extLst>
          </p:cNvPr>
          <p:cNvSpPr>
            <a:spLocks noGrp="1"/>
          </p:cNvSpPr>
          <p:nvPr>
            <p:ph type="body" sz="quarter" idx="25"/>
          </p:nvPr>
        </p:nvSpPr>
        <p:spPr>
          <a:xfrm>
            <a:off x="4608888" y="3579474"/>
            <a:ext cx="2998381" cy="1054800"/>
          </a:xfrm>
        </p:spPr>
        <p:txBody>
          <a:bodyPr>
            <a:normAutofit/>
          </a:bodyPr>
          <a:lstStyle>
            <a:lvl1pPr marL="0" indent="0" algn="ctr">
              <a:spcBef>
                <a:spcPts val="0"/>
              </a:spcBef>
              <a:buClr>
                <a:schemeClr val="accent3"/>
              </a:buClr>
              <a:buNone/>
              <a:defRPr sz="2000"/>
            </a:lvl1pPr>
          </a:lstStyle>
          <a:p>
            <a:pPr lvl="0"/>
            <a:r>
              <a:rPr lang="sv-SE"/>
              <a:t>Redigera format för bakgrundstext</a:t>
            </a:r>
          </a:p>
        </p:txBody>
      </p:sp>
      <p:pic>
        <p:nvPicPr>
          <p:cNvPr id="19" name="Bild 18">
            <a:extLst>
              <a:ext uri="{FF2B5EF4-FFF2-40B4-BE49-F238E27FC236}">
                <a16:creationId xmlns:a16="http://schemas.microsoft.com/office/drawing/2014/main" id="{9ED4E856-38A1-4F35-8E07-941F9609CB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4376" y="2150172"/>
            <a:ext cx="3289599" cy="2345627"/>
          </a:xfrm>
          <a:prstGeom prst="rect">
            <a:avLst/>
          </a:prstGeom>
        </p:spPr>
      </p:pic>
      <p:sp>
        <p:nvSpPr>
          <p:cNvPr id="20" name="Platshållare för text 21">
            <a:extLst>
              <a:ext uri="{FF2B5EF4-FFF2-40B4-BE49-F238E27FC236}">
                <a16:creationId xmlns:a16="http://schemas.microsoft.com/office/drawing/2014/main" id="{8CFA581F-8CB9-4246-B58C-A935821904AE}"/>
              </a:ext>
            </a:extLst>
          </p:cNvPr>
          <p:cNvSpPr>
            <a:spLocks noGrp="1"/>
          </p:cNvSpPr>
          <p:nvPr>
            <p:ph type="body" sz="quarter" idx="26"/>
          </p:nvPr>
        </p:nvSpPr>
        <p:spPr>
          <a:xfrm>
            <a:off x="872064" y="2724627"/>
            <a:ext cx="2998381" cy="1054800"/>
          </a:xfrm>
        </p:spPr>
        <p:txBody>
          <a:bodyPr>
            <a:normAutofit/>
          </a:bodyPr>
          <a:lstStyle>
            <a:lvl1pPr marL="0" indent="0" algn="ctr">
              <a:spcBef>
                <a:spcPts val="0"/>
              </a:spcBef>
              <a:buClr>
                <a:schemeClr val="accent3"/>
              </a:buClr>
              <a:buNone/>
              <a:defRPr sz="2000"/>
            </a:lvl1pPr>
          </a:lstStyle>
          <a:p>
            <a:pPr lvl="0"/>
            <a:r>
              <a:rPr lang="sv-SE"/>
              <a:t>Redigera format för bakgrundstext</a:t>
            </a:r>
          </a:p>
        </p:txBody>
      </p:sp>
    </p:spTree>
    <p:extLst>
      <p:ext uri="{BB962C8B-B14F-4D97-AF65-F5344CB8AC3E}">
        <p14:creationId xmlns:p14="http://schemas.microsoft.com/office/powerpoint/2010/main" val="140115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lsida bild">
    <p:bg>
      <p:bgPr>
        <a:solidFill>
          <a:schemeClr val="bg1"/>
        </a:solidFill>
        <a:effectLst/>
      </p:bgPr>
    </p:bg>
    <p:spTree>
      <p:nvGrpSpPr>
        <p:cNvPr id="1" name=""/>
        <p:cNvGrpSpPr/>
        <p:nvPr/>
      </p:nvGrpSpPr>
      <p:grpSpPr>
        <a:xfrm>
          <a:off x="0" y="0"/>
          <a:ext cx="0" cy="0"/>
          <a:chOff x="0" y="0"/>
          <a:chExt cx="0" cy="0"/>
        </a:xfrm>
      </p:grpSpPr>
      <p:sp>
        <p:nvSpPr>
          <p:cNvPr id="26" name="Rektangel 25">
            <a:extLst>
              <a:ext uri="{FF2B5EF4-FFF2-40B4-BE49-F238E27FC236}">
                <a16:creationId xmlns:a16="http://schemas.microsoft.com/office/drawing/2014/main" id="{FD41ADFE-EA24-46C6-89B6-F00EDB40762D}"/>
              </a:ext>
            </a:extLst>
          </p:cNvPr>
          <p:cNvSpPr/>
          <p:nvPr userDrawn="1"/>
        </p:nvSpPr>
        <p:spPr bwMode="white">
          <a:xfrm>
            <a:off x="-1200" y="0"/>
            <a:ext cx="121932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7196"/>
          </a:p>
        </p:txBody>
      </p:sp>
      <p:sp>
        <p:nvSpPr>
          <p:cNvPr id="10" name="Platshållare för bild 9">
            <a:extLst>
              <a:ext uri="{FF2B5EF4-FFF2-40B4-BE49-F238E27FC236}">
                <a16:creationId xmlns:a16="http://schemas.microsoft.com/office/drawing/2014/main" id="{AB32E5E4-DB07-442F-BAD5-04166685E073}"/>
              </a:ext>
            </a:extLst>
          </p:cNvPr>
          <p:cNvSpPr>
            <a:spLocks noGrp="1"/>
          </p:cNvSpPr>
          <p:nvPr>
            <p:ph type="pic" sz="quarter" idx="13" hasCustomPrompt="1"/>
          </p:nvPr>
        </p:nvSpPr>
        <p:spPr>
          <a:xfrm>
            <a:off x="0" y="0"/>
            <a:ext cx="12190476" cy="6858000"/>
          </a:xfrm>
        </p:spPr>
        <p:txBody>
          <a:bodyPr/>
          <a:lstStyle>
            <a:lvl1pPr marL="0" indent="0">
              <a:buFontTx/>
              <a:buNone/>
              <a:defRPr sz="1400"/>
            </a:lvl1pPr>
          </a:lstStyle>
          <a:p>
            <a:r>
              <a:rPr lang="sv-SE"/>
              <a:t> Klicka på ikonen för att infoga bild</a:t>
            </a:r>
          </a:p>
        </p:txBody>
      </p:sp>
      <p:sp>
        <p:nvSpPr>
          <p:cNvPr id="14" name="Platshållare för text 13">
            <a:extLst>
              <a:ext uri="{FF2B5EF4-FFF2-40B4-BE49-F238E27FC236}">
                <a16:creationId xmlns:a16="http://schemas.microsoft.com/office/drawing/2014/main" id="{97E1451C-01AC-4AA4-93FA-9857E2A52083}"/>
              </a:ext>
            </a:extLst>
          </p:cNvPr>
          <p:cNvSpPr>
            <a:spLocks noGrp="1"/>
          </p:cNvSpPr>
          <p:nvPr>
            <p:ph type="body" sz="quarter" idx="14" hasCustomPrompt="1"/>
          </p:nvPr>
        </p:nvSpPr>
        <p:spPr>
          <a:xfrm>
            <a:off x="10505130" y="6351156"/>
            <a:ext cx="1332607" cy="155954"/>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2207899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till vänster">
    <p:bg>
      <p:bgPr>
        <a:solidFill>
          <a:schemeClr val="bg1"/>
        </a:solidFill>
        <a:effectLst/>
      </p:bgPr>
    </p:bg>
    <p:spTree>
      <p:nvGrpSpPr>
        <p:cNvPr id="1" name=""/>
        <p:cNvGrpSpPr/>
        <p:nvPr/>
      </p:nvGrpSpPr>
      <p:grpSpPr>
        <a:xfrm>
          <a:off x="0" y="0"/>
          <a:ext cx="0" cy="0"/>
          <a:chOff x="0" y="0"/>
          <a:chExt cx="0" cy="0"/>
        </a:xfrm>
      </p:grpSpPr>
      <p:sp>
        <p:nvSpPr>
          <p:cNvPr id="26" name="Rektangel 25">
            <a:extLst>
              <a:ext uri="{FF2B5EF4-FFF2-40B4-BE49-F238E27FC236}">
                <a16:creationId xmlns:a16="http://schemas.microsoft.com/office/drawing/2014/main" id="{FD41ADFE-EA24-46C6-89B6-F00EDB40762D}"/>
              </a:ext>
            </a:extLst>
          </p:cNvPr>
          <p:cNvSpPr/>
          <p:nvPr userDrawn="1"/>
        </p:nvSpPr>
        <p:spPr bwMode="white">
          <a:xfrm>
            <a:off x="-1200" y="0"/>
            <a:ext cx="121932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7196"/>
          </a:p>
        </p:txBody>
      </p:sp>
      <p:sp>
        <p:nvSpPr>
          <p:cNvPr id="2" name="Rubrik 1"/>
          <p:cNvSpPr>
            <a:spLocks noGrp="1"/>
          </p:cNvSpPr>
          <p:nvPr>
            <p:ph type="title" hasCustomPrompt="1"/>
          </p:nvPr>
        </p:nvSpPr>
        <p:spPr>
          <a:xfrm>
            <a:off x="714375" y="544513"/>
            <a:ext cx="4708525" cy="429617"/>
          </a:xfrm>
        </p:spPr>
        <p:txBody>
          <a:bodyPr/>
          <a:lstStyle>
            <a:lvl1pPr>
              <a:defRPr sz="3600" spc="0" baseline="0"/>
            </a:lvl1pPr>
          </a:lstStyle>
          <a:p>
            <a:r>
              <a:rPr lang="sv-SE"/>
              <a:t>Klicka för att skriva rubrik</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14375" y="1158235"/>
            <a:ext cx="4708525" cy="4863153"/>
          </a:xfrm>
        </p:spPr>
        <p:txBody>
          <a:bodyPr>
            <a:normAutofit/>
          </a:bodyPr>
          <a:lstStyle>
            <a:lvl1pPr marL="0" indent="0">
              <a:buFontTx/>
              <a:buNone/>
              <a:defRPr sz="2000"/>
            </a:lvl1pPr>
            <a:lvl2pPr>
              <a:defRPr sz="2000"/>
            </a:lvl2pPr>
            <a:lvl3pPr>
              <a:defRPr sz="2000"/>
            </a:lvl3pPr>
            <a:lvl4pPr>
              <a:defRPr sz="2000"/>
            </a:lvl4pPr>
            <a:lvl5pPr>
              <a:defRPr sz="20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0" name="Platshållare för bild 9">
            <a:extLst>
              <a:ext uri="{FF2B5EF4-FFF2-40B4-BE49-F238E27FC236}">
                <a16:creationId xmlns:a16="http://schemas.microsoft.com/office/drawing/2014/main" id="{AB32E5E4-DB07-442F-BAD5-04166685E073}"/>
              </a:ext>
            </a:extLst>
          </p:cNvPr>
          <p:cNvSpPr>
            <a:spLocks noGrp="1"/>
          </p:cNvSpPr>
          <p:nvPr>
            <p:ph type="pic" sz="quarter" idx="13" hasCustomPrompt="1"/>
          </p:nvPr>
        </p:nvSpPr>
        <p:spPr>
          <a:xfrm>
            <a:off x="6096000" y="0"/>
            <a:ext cx="6094476" cy="6858000"/>
          </a:xfrm>
        </p:spPr>
        <p:txBody>
          <a:bodyPr/>
          <a:lstStyle>
            <a:lvl1pPr marL="0" indent="0">
              <a:buFontTx/>
              <a:buNone/>
              <a:defRPr sz="1400"/>
            </a:lvl1pPr>
          </a:lstStyle>
          <a:p>
            <a:r>
              <a:rPr lang="sv-SE"/>
              <a:t> Klicka på ikonen för att infoga bild</a:t>
            </a:r>
          </a:p>
        </p:txBody>
      </p:sp>
      <p:sp>
        <p:nvSpPr>
          <p:cNvPr id="14" name="Platshållare för text 13">
            <a:extLst>
              <a:ext uri="{FF2B5EF4-FFF2-40B4-BE49-F238E27FC236}">
                <a16:creationId xmlns:a16="http://schemas.microsoft.com/office/drawing/2014/main" id="{97E1451C-01AC-4AA4-93FA-9857E2A52083}"/>
              </a:ext>
            </a:extLst>
          </p:cNvPr>
          <p:cNvSpPr>
            <a:spLocks noGrp="1"/>
          </p:cNvSpPr>
          <p:nvPr>
            <p:ph type="body" sz="quarter" idx="14" hasCustomPrompt="1"/>
          </p:nvPr>
        </p:nvSpPr>
        <p:spPr>
          <a:xfrm>
            <a:off x="10505130" y="6351156"/>
            <a:ext cx="1332607" cy="155954"/>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Tx/>
              <a:buNone/>
              <a:defRPr/>
            </a:lvl1pPr>
          </a:lstStyle>
          <a:p>
            <a:pPr lvl="0"/>
            <a:r>
              <a:rPr lang="sv-SE"/>
              <a:t> </a:t>
            </a:r>
          </a:p>
        </p:txBody>
      </p:sp>
      <p:sp>
        <p:nvSpPr>
          <p:cNvPr id="5" name="Platshållare för datum 4">
            <a:extLst>
              <a:ext uri="{FF2B5EF4-FFF2-40B4-BE49-F238E27FC236}">
                <a16:creationId xmlns:a16="http://schemas.microsoft.com/office/drawing/2014/main" id="{38BDBE17-FA5E-4C7C-86E8-91DBD45E951C}"/>
              </a:ext>
            </a:extLst>
          </p:cNvPr>
          <p:cNvSpPr>
            <a:spLocks noGrp="1"/>
          </p:cNvSpPr>
          <p:nvPr>
            <p:ph type="dt" sz="half" idx="15"/>
          </p:nvPr>
        </p:nvSpPr>
        <p:spPr/>
        <p:txBody>
          <a:bodyPr/>
          <a:lstStyle/>
          <a:p>
            <a:r>
              <a:rPr lang="sv-SE">
                <a:solidFill>
                  <a:schemeClr val="tx1"/>
                </a:solidFill>
              </a:rPr>
              <a:t>201x-xx-xx</a:t>
            </a:r>
          </a:p>
        </p:txBody>
      </p:sp>
      <p:sp>
        <p:nvSpPr>
          <p:cNvPr id="6" name="Platshållare för sidfot 5">
            <a:extLst>
              <a:ext uri="{FF2B5EF4-FFF2-40B4-BE49-F238E27FC236}">
                <a16:creationId xmlns:a16="http://schemas.microsoft.com/office/drawing/2014/main" id="{577CBAB6-130E-41B3-900D-6B5D8C4F58E3}"/>
              </a:ext>
            </a:extLst>
          </p:cNvPr>
          <p:cNvSpPr>
            <a:spLocks noGrp="1"/>
          </p:cNvSpPr>
          <p:nvPr>
            <p:ph type="ftr" sz="quarter" idx="16"/>
          </p:nvPr>
        </p:nvSpPr>
        <p:spPr/>
        <p:txBody>
          <a:bodyPr/>
          <a:lstStyle/>
          <a:p>
            <a:r>
              <a:rPr lang="sv-SE"/>
              <a:t>Sidfot om man väljer att infoga en sådan i sin presentation</a:t>
            </a:r>
          </a:p>
        </p:txBody>
      </p:sp>
      <p:sp>
        <p:nvSpPr>
          <p:cNvPr id="7" name="Platshållare för bildnummer 6">
            <a:extLst>
              <a:ext uri="{FF2B5EF4-FFF2-40B4-BE49-F238E27FC236}">
                <a16:creationId xmlns:a16="http://schemas.microsoft.com/office/drawing/2014/main" id="{C9925C14-23DD-4781-BB62-010FC7C1F730}"/>
              </a:ext>
            </a:extLst>
          </p:cNvPr>
          <p:cNvSpPr>
            <a:spLocks noGrp="1"/>
          </p:cNvSpPr>
          <p:nvPr>
            <p:ph type="sldNum" sz="quarter" idx="17"/>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3134009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till höger">
    <p:bg>
      <p:bgPr>
        <a:solidFill>
          <a:schemeClr val="bg1"/>
        </a:solidFill>
        <a:effectLst/>
      </p:bgPr>
    </p:bg>
    <p:spTree>
      <p:nvGrpSpPr>
        <p:cNvPr id="1" name=""/>
        <p:cNvGrpSpPr/>
        <p:nvPr/>
      </p:nvGrpSpPr>
      <p:grpSpPr>
        <a:xfrm>
          <a:off x="0" y="0"/>
          <a:ext cx="0" cy="0"/>
          <a:chOff x="0" y="0"/>
          <a:chExt cx="0" cy="0"/>
        </a:xfrm>
      </p:grpSpPr>
      <p:sp>
        <p:nvSpPr>
          <p:cNvPr id="26" name="Rektangel 25">
            <a:extLst>
              <a:ext uri="{FF2B5EF4-FFF2-40B4-BE49-F238E27FC236}">
                <a16:creationId xmlns:a16="http://schemas.microsoft.com/office/drawing/2014/main" id="{FD41ADFE-EA24-46C6-89B6-F00EDB40762D}"/>
              </a:ext>
            </a:extLst>
          </p:cNvPr>
          <p:cNvSpPr/>
          <p:nvPr userDrawn="1"/>
        </p:nvSpPr>
        <p:spPr bwMode="white">
          <a:xfrm>
            <a:off x="-1200" y="0"/>
            <a:ext cx="121932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7196"/>
          </a:p>
        </p:txBody>
      </p:sp>
      <p:sp>
        <p:nvSpPr>
          <p:cNvPr id="2" name="Rubrik 1"/>
          <p:cNvSpPr>
            <a:spLocks noGrp="1"/>
          </p:cNvSpPr>
          <p:nvPr>
            <p:ph type="title" hasCustomPrompt="1"/>
          </p:nvPr>
        </p:nvSpPr>
        <p:spPr>
          <a:xfrm>
            <a:off x="6751639" y="544513"/>
            <a:ext cx="4708525" cy="428400"/>
          </a:xfrm>
        </p:spPr>
        <p:txBody>
          <a:bodyPr/>
          <a:lstStyle>
            <a:lvl1pPr>
              <a:defRPr sz="3600" spc="0" baseline="0"/>
            </a:lvl1pPr>
          </a:lstStyle>
          <a:p>
            <a:r>
              <a:rPr lang="sv-SE"/>
              <a:t>Klicka för att skriva rubrik</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6751934" y="1158235"/>
            <a:ext cx="4708525" cy="4863153"/>
          </a:xfrm>
        </p:spPr>
        <p:txBody>
          <a:bodyPr>
            <a:normAutofit/>
          </a:bodyPr>
          <a:lstStyle>
            <a:lvl1pPr marL="0" indent="0">
              <a:buFontTx/>
              <a:buNone/>
              <a:defRPr sz="2000"/>
            </a:lvl1pPr>
            <a:lvl2pPr>
              <a:defRPr sz="2000"/>
            </a:lvl2pPr>
            <a:lvl3pPr>
              <a:defRPr sz="2000"/>
            </a:lvl3pPr>
            <a:lvl4pPr>
              <a:defRPr sz="2000"/>
            </a:lvl4pPr>
            <a:lvl5pPr>
              <a:defRPr sz="20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0" name="Platshållare för bild 9">
            <a:extLst>
              <a:ext uri="{FF2B5EF4-FFF2-40B4-BE49-F238E27FC236}">
                <a16:creationId xmlns:a16="http://schemas.microsoft.com/office/drawing/2014/main" id="{AB32E5E4-DB07-442F-BAD5-04166685E073}"/>
              </a:ext>
            </a:extLst>
          </p:cNvPr>
          <p:cNvSpPr>
            <a:spLocks noGrp="1"/>
          </p:cNvSpPr>
          <p:nvPr>
            <p:ph type="pic" sz="quarter" idx="13" hasCustomPrompt="1"/>
          </p:nvPr>
        </p:nvSpPr>
        <p:spPr>
          <a:xfrm>
            <a:off x="924" y="0"/>
            <a:ext cx="6094476" cy="6858000"/>
          </a:xfrm>
        </p:spPr>
        <p:txBody>
          <a:bodyPr>
            <a:normAutofit/>
          </a:bodyPr>
          <a:lstStyle>
            <a:lvl1pPr marL="0" indent="0">
              <a:buFontTx/>
              <a:buNone/>
              <a:defRPr sz="1400"/>
            </a:lvl1pPr>
          </a:lstStyle>
          <a:p>
            <a:r>
              <a:rPr lang="sv-SE"/>
              <a:t> Klicka på ikonen för att infoga bild</a:t>
            </a:r>
          </a:p>
        </p:txBody>
      </p:sp>
      <p:sp>
        <p:nvSpPr>
          <p:cNvPr id="14" name="Platshållare för text 13">
            <a:extLst>
              <a:ext uri="{FF2B5EF4-FFF2-40B4-BE49-F238E27FC236}">
                <a16:creationId xmlns:a16="http://schemas.microsoft.com/office/drawing/2014/main" id="{97E1451C-01AC-4AA4-93FA-9857E2A52083}"/>
              </a:ext>
            </a:extLst>
          </p:cNvPr>
          <p:cNvSpPr>
            <a:spLocks noGrp="1"/>
          </p:cNvSpPr>
          <p:nvPr>
            <p:ph type="body" sz="quarter" idx="14" hasCustomPrompt="1"/>
          </p:nvPr>
        </p:nvSpPr>
        <p:spPr>
          <a:xfrm>
            <a:off x="10505130" y="6351156"/>
            <a:ext cx="1332607" cy="155954"/>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Tx/>
              <a:buNone/>
              <a:defRPr/>
            </a:lvl1pPr>
          </a:lstStyle>
          <a:p>
            <a:pPr lvl="0"/>
            <a:r>
              <a:rPr lang="sv-SE"/>
              <a:t> </a:t>
            </a:r>
          </a:p>
        </p:txBody>
      </p:sp>
      <p:sp>
        <p:nvSpPr>
          <p:cNvPr id="5" name="Platshållare för datum 4">
            <a:extLst>
              <a:ext uri="{FF2B5EF4-FFF2-40B4-BE49-F238E27FC236}">
                <a16:creationId xmlns:a16="http://schemas.microsoft.com/office/drawing/2014/main" id="{38BDBE17-FA5E-4C7C-86E8-91DBD45E951C}"/>
              </a:ext>
            </a:extLst>
          </p:cNvPr>
          <p:cNvSpPr>
            <a:spLocks noGrp="1"/>
          </p:cNvSpPr>
          <p:nvPr>
            <p:ph type="dt" sz="half" idx="15"/>
          </p:nvPr>
        </p:nvSpPr>
        <p:spPr/>
        <p:txBody>
          <a:bodyPr/>
          <a:lstStyle/>
          <a:p>
            <a:r>
              <a:rPr lang="sv-SE">
                <a:solidFill>
                  <a:schemeClr val="tx1"/>
                </a:solidFill>
              </a:rPr>
              <a:t>201x-xx-xx</a:t>
            </a:r>
          </a:p>
        </p:txBody>
      </p:sp>
      <p:sp>
        <p:nvSpPr>
          <p:cNvPr id="6" name="Platshållare för sidfot 5">
            <a:extLst>
              <a:ext uri="{FF2B5EF4-FFF2-40B4-BE49-F238E27FC236}">
                <a16:creationId xmlns:a16="http://schemas.microsoft.com/office/drawing/2014/main" id="{577CBAB6-130E-41B3-900D-6B5D8C4F58E3}"/>
              </a:ext>
            </a:extLst>
          </p:cNvPr>
          <p:cNvSpPr>
            <a:spLocks noGrp="1"/>
          </p:cNvSpPr>
          <p:nvPr>
            <p:ph type="ftr" sz="quarter" idx="16"/>
          </p:nvPr>
        </p:nvSpPr>
        <p:spPr/>
        <p:txBody>
          <a:bodyPr/>
          <a:lstStyle/>
          <a:p>
            <a:r>
              <a:rPr lang="sv-SE"/>
              <a:t>Sidfot om man väljer att infoga en sådan i sin presentation</a:t>
            </a:r>
          </a:p>
        </p:txBody>
      </p:sp>
      <p:sp>
        <p:nvSpPr>
          <p:cNvPr id="7" name="Platshållare för bildnummer 6">
            <a:extLst>
              <a:ext uri="{FF2B5EF4-FFF2-40B4-BE49-F238E27FC236}">
                <a16:creationId xmlns:a16="http://schemas.microsoft.com/office/drawing/2014/main" id="{C9925C14-23DD-4781-BB62-010FC7C1F730}"/>
              </a:ext>
            </a:extLst>
          </p:cNvPr>
          <p:cNvSpPr>
            <a:spLocks noGrp="1"/>
          </p:cNvSpPr>
          <p:nvPr>
            <p:ph type="sldNum" sz="quarter" idx="17"/>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1021976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emf"/><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2.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24.png"/><Relationship Id="rId4" Type="http://schemas.openxmlformats.org/officeDocument/2006/relationships/slideLayout" Target="../slideLayouts/slideLayout3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5.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17549" y="549275"/>
            <a:ext cx="10742613" cy="612775"/>
          </a:xfrm>
          <a:prstGeom prst="rect">
            <a:avLst/>
          </a:prstGeom>
        </p:spPr>
        <p:txBody>
          <a:bodyPr vert="horz" lIns="0" tIns="0" rIns="0" bIns="0" rtlCol="0" anchor="t" anchorCtr="0">
            <a:noAutofit/>
          </a:bodyPr>
          <a:lstStyle/>
          <a:p>
            <a:r>
              <a:rPr lang="sv-SE"/>
              <a:t>Klicka för att skriva rubrik</a:t>
            </a:r>
          </a:p>
        </p:txBody>
      </p:sp>
      <p:sp>
        <p:nvSpPr>
          <p:cNvPr id="3" name="Platshållare för text 2"/>
          <p:cNvSpPr>
            <a:spLocks noGrp="1"/>
          </p:cNvSpPr>
          <p:nvPr>
            <p:ph type="body" idx="1"/>
          </p:nvPr>
        </p:nvSpPr>
        <p:spPr>
          <a:xfrm>
            <a:off x="714374" y="1304925"/>
            <a:ext cx="10742613" cy="4721352"/>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350491" y="6540664"/>
            <a:ext cx="657225" cy="154800"/>
          </a:xfrm>
          <a:prstGeom prst="rect">
            <a:avLst/>
          </a:prstGeom>
        </p:spPr>
        <p:txBody>
          <a:bodyPr vert="horz" lIns="0" tIns="0" rIns="0" bIns="0" rtlCol="0" anchor="t" anchorCtr="0"/>
          <a:lstStyle>
            <a:lvl1pPr algn="l">
              <a:defRPr sz="800">
                <a:solidFill>
                  <a:schemeClr val="accent3"/>
                </a:solidFill>
              </a:defRPr>
            </a:lvl1pPr>
          </a:lstStyle>
          <a:p>
            <a:r>
              <a:rPr lang="sv-SE">
                <a:solidFill>
                  <a:schemeClr val="tx1"/>
                </a:solidFill>
              </a:rPr>
              <a:t>201x-xx-xx</a:t>
            </a:r>
          </a:p>
        </p:txBody>
      </p:sp>
      <p:sp>
        <p:nvSpPr>
          <p:cNvPr id="5" name="Platshållare för sidfot 4"/>
          <p:cNvSpPr>
            <a:spLocks noGrp="1"/>
          </p:cNvSpPr>
          <p:nvPr>
            <p:ph type="ftr" sz="quarter" idx="3"/>
          </p:nvPr>
        </p:nvSpPr>
        <p:spPr>
          <a:xfrm>
            <a:off x="350493" y="6205493"/>
            <a:ext cx="5267325" cy="155955"/>
          </a:xfrm>
          <a:prstGeom prst="rect">
            <a:avLst/>
          </a:prstGeom>
        </p:spPr>
        <p:txBody>
          <a:bodyPr vert="horz" lIns="0" tIns="0" rIns="0" bIns="0" rtlCol="0" anchor="t" anchorCtr="0"/>
          <a:lstStyle>
            <a:lvl1pPr algn="l">
              <a:defRPr sz="1000" cap="all" baseline="0">
                <a:solidFill>
                  <a:schemeClr val="tx1"/>
                </a:solidFill>
              </a:defRPr>
            </a:lvl1pPr>
          </a:lstStyle>
          <a:p>
            <a:r>
              <a:rPr lang="sv-SE"/>
              <a:t>Sidfot om man väljer att infoga en sådan i sin presentation</a:t>
            </a:r>
          </a:p>
        </p:txBody>
      </p:sp>
      <p:sp>
        <p:nvSpPr>
          <p:cNvPr id="6" name="Platshållare för bildnummer 5"/>
          <p:cNvSpPr>
            <a:spLocks noGrp="1"/>
          </p:cNvSpPr>
          <p:nvPr>
            <p:ph type="sldNum" sz="quarter" idx="4"/>
          </p:nvPr>
        </p:nvSpPr>
        <p:spPr>
          <a:xfrm>
            <a:off x="350492" y="6371054"/>
            <a:ext cx="556009" cy="154800"/>
          </a:xfrm>
          <a:prstGeom prst="rect">
            <a:avLst/>
          </a:prstGeom>
        </p:spPr>
        <p:txBody>
          <a:bodyPr vert="horz" lIns="0" tIns="0" rIns="0" bIns="0" rtlCol="0" anchor="t" anchorCtr="0"/>
          <a:lstStyle>
            <a:lvl1pPr algn="l">
              <a:defRPr sz="1000" b="1">
                <a:solidFill>
                  <a:schemeClr val="tx1"/>
                </a:solidFill>
              </a:defRPr>
            </a:lvl1pPr>
          </a:lstStyle>
          <a:p>
            <a:fld id="{E8645303-2AAE-45D1-913A-B06AE6474513}" type="slidenum">
              <a:rPr lang="sv-SE" smtClean="0"/>
              <a:pPr/>
              <a:t>‹#›</a:t>
            </a:fld>
            <a:endParaRPr lang="sv-SE"/>
          </a:p>
        </p:txBody>
      </p:sp>
      <p:pic>
        <p:nvPicPr>
          <p:cNvPr id="10" name="Bildobjekt 9">
            <a:extLst>
              <a:ext uri="{FF2B5EF4-FFF2-40B4-BE49-F238E27FC236}">
                <a16:creationId xmlns:a16="http://schemas.microsoft.com/office/drawing/2014/main" id="{8B6ABCF0-737E-4FCA-B8D0-50A3193D9DE0}"/>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505130" y="6351156"/>
            <a:ext cx="1332607" cy="155954"/>
          </a:xfrm>
          <a:prstGeom prst="rect">
            <a:avLst/>
          </a:prstGeom>
        </p:spPr>
      </p:pic>
    </p:spTree>
    <p:extLst>
      <p:ext uri="{BB962C8B-B14F-4D97-AF65-F5344CB8AC3E}">
        <p14:creationId xmlns:p14="http://schemas.microsoft.com/office/powerpoint/2010/main" val="371947266"/>
      </p:ext>
    </p:extLst>
  </p:cSld>
  <p:clrMap bg1="lt1" tx1="dk1" bg2="lt2" tx2="dk2" accent1="accent1" accent2="accent2" accent3="accent3" accent4="accent4" accent5="accent5" accent6="accent6" hlink="hlink" folHlink="folHlink"/>
  <p:sldLayoutIdLst>
    <p:sldLayoutId id="2147483760" r:id="rId1"/>
    <p:sldLayoutId id="2147483786" r:id="rId2"/>
    <p:sldLayoutId id="2147483761" r:id="rId3"/>
    <p:sldLayoutId id="2147483762" r:id="rId4"/>
    <p:sldLayoutId id="2147483764" r:id="rId5"/>
    <p:sldLayoutId id="2147483765" r:id="rId6"/>
    <p:sldLayoutId id="2147483766" r:id="rId7"/>
    <p:sldLayoutId id="2147483768" r:id="rId8"/>
    <p:sldLayoutId id="2147483769" r:id="rId9"/>
    <p:sldLayoutId id="2147483770" r:id="rId10"/>
    <p:sldLayoutId id="2147483771" r:id="rId11"/>
    <p:sldLayoutId id="2147483772" r:id="rId12"/>
    <p:sldLayoutId id="2147483775" r:id="rId13"/>
    <p:sldLayoutId id="2147483776" r:id="rId14"/>
    <p:sldLayoutId id="2147483777" r:id="rId15"/>
    <p:sldLayoutId id="2147483779" r:id="rId16"/>
    <p:sldLayoutId id="2147483781" r:id="rId17"/>
    <p:sldLayoutId id="2147483782" r:id="rId18"/>
    <p:sldLayoutId id="2147483787" r:id="rId19"/>
    <p:sldLayoutId id="2147483783" r:id="rId20"/>
    <p:sldLayoutId id="2147483788" r:id="rId21"/>
    <p:sldLayoutId id="2147483821" r:id="rId22"/>
  </p:sldLayoutIdLst>
  <p:hf sldNum="0" hdr="0" ftr="0" dt="0"/>
  <p:txStyles>
    <p:titleStyle>
      <a:lvl1pPr algn="l" defTabSz="914400" rtl="0" eaLnBrk="1" latinLnBrk="0" hangingPunct="1">
        <a:lnSpc>
          <a:spcPct val="80000"/>
        </a:lnSpc>
        <a:spcBef>
          <a:spcPct val="0"/>
        </a:spcBef>
        <a:buNone/>
        <a:defRPr sz="5400" kern="1200" cap="none" spc="0"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1pPr>
      <a:lvl2pPr marL="460800" indent="-228600" algn="l" defTabSz="914400" rtl="0" eaLnBrk="1" latinLnBrk="0" hangingPunct="1">
        <a:lnSpc>
          <a:spcPct val="10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2pPr>
      <a:lvl3pPr marL="691200" indent="-228600" algn="l" defTabSz="914400" rtl="0" eaLnBrk="1" latinLnBrk="0" hangingPunct="1">
        <a:lnSpc>
          <a:spcPct val="10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921600" indent="-228600" algn="l" defTabSz="914400" rtl="0" eaLnBrk="1" latinLnBrk="0" hangingPunct="1">
        <a:lnSpc>
          <a:spcPct val="10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4pPr>
      <a:lvl5pPr marL="1116000" indent="-228600" algn="l" defTabSz="914400" rtl="0" eaLnBrk="1" latinLnBrk="0" hangingPunct="1">
        <a:lnSpc>
          <a:spcPct val="10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50">
          <p15:clr>
            <a:srgbClr val="F26B43"/>
          </p15:clr>
        </p15:guide>
        <p15:guide id="4" pos="7219">
          <p15:clr>
            <a:srgbClr val="F26B43"/>
          </p15:clr>
        </p15:guide>
        <p15:guide id="5" orient="horz" pos="4094">
          <p15:clr>
            <a:srgbClr val="F26B43"/>
          </p15:clr>
        </p15:guide>
        <p15:guide id="6" orient="horz" pos="3793">
          <p15:clr>
            <a:srgbClr val="F26B43"/>
          </p15:clr>
        </p15:guide>
        <p15:guide id="8" orient="horz" pos="735">
          <p15:clr>
            <a:srgbClr val="F26B43"/>
          </p15:clr>
        </p15:guide>
        <p15:guide id="9" orient="horz" pos="343">
          <p15:clr>
            <a:srgbClr val="F26B43"/>
          </p15:clr>
        </p15:guide>
        <p15:guide id="11" orient="horz" pos="82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1C57D677-685A-4DAA-8EB4-2100A2164A3C}"/>
              </a:ext>
            </a:extLst>
          </p:cNvPr>
          <p:cNvSpPr/>
          <p:nvPr userDrawn="1"/>
        </p:nvSpPr>
        <p:spPr bwMode="white">
          <a:xfrm>
            <a:off x="-1200" y="0"/>
            <a:ext cx="121932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7196"/>
          </a:p>
        </p:txBody>
      </p:sp>
      <p:sp>
        <p:nvSpPr>
          <p:cNvPr id="2" name="Platshållare för rubrik 1"/>
          <p:cNvSpPr>
            <a:spLocks noGrp="1"/>
          </p:cNvSpPr>
          <p:nvPr>
            <p:ph type="title"/>
          </p:nvPr>
        </p:nvSpPr>
        <p:spPr>
          <a:xfrm>
            <a:off x="717550" y="549275"/>
            <a:ext cx="10418400" cy="612775"/>
          </a:xfrm>
          <a:prstGeom prst="rect">
            <a:avLst/>
          </a:prstGeom>
        </p:spPr>
        <p:txBody>
          <a:bodyPr vert="horz" lIns="0" tIns="0" rIns="0" bIns="0" rtlCol="0" anchor="t" anchorCtr="0">
            <a:noAutofit/>
          </a:bodyPr>
          <a:lstStyle/>
          <a:p>
            <a:r>
              <a:rPr lang="sv-SE"/>
              <a:t>Klicka för att skriva rubrik</a:t>
            </a:r>
          </a:p>
        </p:txBody>
      </p:sp>
      <p:sp>
        <p:nvSpPr>
          <p:cNvPr id="3" name="Platshållare för text 2"/>
          <p:cNvSpPr>
            <a:spLocks noGrp="1"/>
          </p:cNvSpPr>
          <p:nvPr>
            <p:ph type="body" idx="1"/>
          </p:nvPr>
        </p:nvSpPr>
        <p:spPr>
          <a:xfrm>
            <a:off x="714375" y="2017770"/>
            <a:ext cx="10418400" cy="3859155"/>
          </a:xfrm>
          <a:prstGeom prst="rect">
            <a:avLst/>
          </a:prstGeom>
        </p:spPr>
        <p:txBody>
          <a:bodyPr vert="horz" lIns="0" tIns="0" rIns="0" bIns="0" rtlCol="0">
            <a:normAutofit/>
          </a:bodyPr>
          <a:lstStyle/>
          <a:p>
            <a:pPr lvl="0"/>
            <a:r>
              <a:rPr lang="sv-SE"/>
              <a:t>Redigera format för bakgrundstext</a:t>
            </a:r>
          </a:p>
          <a:p>
            <a:pPr marL="460800" lvl="1"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pPr>
            <a:r>
              <a:rPr lang="sv-SE"/>
              <a:t>Nivå två</a:t>
            </a:r>
          </a:p>
          <a:p>
            <a:pPr marL="691200" lvl="2"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pPr>
            <a:r>
              <a:rPr lang="sv-SE"/>
              <a:t>Nivå tre</a:t>
            </a:r>
          </a:p>
          <a:p>
            <a:pPr marL="921600" lvl="3"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pPr>
            <a:r>
              <a:rPr lang="sv-SE"/>
              <a:t>Nivå fyra</a:t>
            </a:r>
          </a:p>
          <a:p>
            <a:pPr marL="1116000" lvl="4"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pPr>
            <a:r>
              <a:rPr lang="sv-SE"/>
              <a:t>Nivå fem</a:t>
            </a:r>
          </a:p>
        </p:txBody>
      </p:sp>
      <p:sp>
        <p:nvSpPr>
          <p:cNvPr id="4" name="Platshållare för datum 3"/>
          <p:cNvSpPr>
            <a:spLocks noGrp="1"/>
          </p:cNvSpPr>
          <p:nvPr>
            <p:ph type="dt" sz="half" idx="2"/>
          </p:nvPr>
        </p:nvSpPr>
        <p:spPr>
          <a:xfrm>
            <a:off x="350491" y="6540664"/>
            <a:ext cx="657225" cy="154800"/>
          </a:xfrm>
          <a:prstGeom prst="rect">
            <a:avLst/>
          </a:prstGeom>
        </p:spPr>
        <p:txBody>
          <a:bodyPr vert="horz" lIns="0" tIns="0" rIns="0" bIns="0" rtlCol="0" anchor="t" anchorCtr="0"/>
          <a:lstStyle>
            <a:lvl1pPr algn="l">
              <a:defRPr sz="800">
                <a:solidFill>
                  <a:schemeClr val="tx1"/>
                </a:solidFill>
              </a:defRPr>
            </a:lvl1pPr>
          </a:lstStyle>
          <a:p>
            <a:r>
              <a:rPr lang="sv-SE"/>
              <a:t>201x-xx-xx</a:t>
            </a:r>
          </a:p>
        </p:txBody>
      </p:sp>
      <p:sp>
        <p:nvSpPr>
          <p:cNvPr id="5" name="Platshållare för sidfot 4"/>
          <p:cNvSpPr>
            <a:spLocks noGrp="1"/>
          </p:cNvSpPr>
          <p:nvPr>
            <p:ph type="ftr" sz="quarter" idx="3"/>
          </p:nvPr>
        </p:nvSpPr>
        <p:spPr>
          <a:xfrm>
            <a:off x="350493" y="6205493"/>
            <a:ext cx="5267325" cy="155955"/>
          </a:xfrm>
          <a:prstGeom prst="rect">
            <a:avLst/>
          </a:prstGeom>
        </p:spPr>
        <p:txBody>
          <a:bodyPr vert="horz" lIns="0" tIns="0" rIns="0" bIns="0" rtlCol="0" anchor="t" anchorCtr="0"/>
          <a:lstStyle>
            <a:lvl1pPr algn="l">
              <a:defRPr sz="1000" cap="all" baseline="0">
                <a:solidFill>
                  <a:schemeClr val="accent1"/>
                </a:solidFill>
              </a:defRPr>
            </a:lvl1pPr>
          </a:lstStyle>
          <a:p>
            <a:r>
              <a:rPr lang="sv-SE"/>
              <a:t>Sidfot om man väljer att infoga en sådan i sin presentation</a:t>
            </a:r>
          </a:p>
        </p:txBody>
      </p:sp>
      <p:sp>
        <p:nvSpPr>
          <p:cNvPr id="6" name="Platshållare för bildnummer 5"/>
          <p:cNvSpPr>
            <a:spLocks noGrp="1"/>
          </p:cNvSpPr>
          <p:nvPr>
            <p:ph type="sldNum" sz="quarter" idx="4"/>
          </p:nvPr>
        </p:nvSpPr>
        <p:spPr>
          <a:xfrm>
            <a:off x="350492" y="6371054"/>
            <a:ext cx="556009" cy="154800"/>
          </a:xfrm>
          <a:prstGeom prst="rect">
            <a:avLst/>
          </a:prstGeom>
        </p:spPr>
        <p:txBody>
          <a:bodyPr vert="horz" lIns="0" tIns="0" rIns="0" bIns="0" rtlCol="0" anchor="t" anchorCtr="0"/>
          <a:lstStyle>
            <a:lvl1pPr algn="l">
              <a:defRPr sz="1000" b="1">
                <a:solidFill>
                  <a:schemeClr val="accent1"/>
                </a:solidFill>
              </a:defRPr>
            </a:lvl1pPr>
          </a:lstStyle>
          <a:p>
            <a:fld id="{E8645303-2AAE-45D1-913A-B06AE6474513}" type="slidenum">
              <a:rPr lang="sv-SE" smtClean="0"/>
              <a:pPr/>
              <a:t>‹#›</a:t>
            </a:fld>
            <a:endParaRPr lang="sv-SE"/>
          </a:p>
        </p:txBody>
      </p:sp>
      <p:pic>
        <p:nvPicPr>
          <p:cNvPr id="10" name="Bildobjekt 9">
            <a:extLst>
              <a:ext uri="{FF2B5EF4-FFF2-40B4-BE49-F238E27FC236}">
                <a16:creationId xmlns:a16="http://schemas.microsoft.com/office/drawing/2014/main" id="{8B6ABCF0-737E-4FCA-B8D0-50A3193D9DE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505130" y="6351156"/>
            <a:ext cx="1332607" cy="155954"/>
          </a:xfrm>
          <a:prstGeom prst="rect">
            <a:avLst/>
          </a:prstGeom>
        </p:spPr>
      </p:pic>
    </p:spTree>
    <p:extLst>
      <p:ext uri="{BB962C8B-B14F-4D97-AF65-F5344CB8AC3E}">
        <p14:creationId xmlns:p14="http://schemas.microsoft.com/office/powerpoint/2010/main" val="1295908854"/>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Lst>
  <p:hf sldNum="0" hdr="0" ftr="0" dt="0"/>
  <p:txStyles>
    <p:titleStyle>
      <a:lvl1pPr algn="l" defTabSz="914400" rtl="0" eaLnBrk="1" latinLnBrk="0" hangingPunct="1">
        <a:lnSpc>
          <a:spcPct val="80000"/>
        </a:lnSpc>
        <a:spcBef>
          <a:spcPct val="0"/>
        </a:spcBef>
        <a:buNone/>
        <a:defRPr lang="sv-SE" sz="5400" kern="1200" cap="none" spc="200" baseline="0" dirty="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lang="sv-SE" sz="2200" kern="1200" dirty="0">
          <a:solidFill>
            <a:schemeClr val="tx1"/>
          </a:solidFill>
          <a:latin typeface="+mn-lt"/>
          <a:ea typeface="+mn-ea"/>
          <a:cs typeface="+mn-cs"/>
        </a:defRPr>
      </a:lvl1pPr>
      <a:lvl2pPr marL="460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lang="sv-SE" sz="2200" kern="1200" dirty="0">
          <a:solidFill>
            <a:schemeClr val="tx1"/>
          </a:solidFill>
          <a:latin typeface="+mn-lt"/>
          <a:ea typeface="+mn-ea"/>
          <a:cs typeface="+mn-cs"/>
        </a:defRPr>
      </a:lvl2pPr>
      <a:lvl3pPr marL="691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lang="sv-SE" sz="2200" kern="1200" dirty="0">
          <a:solidFill>
            <a:schemeClr val="tx1"/>
          </a:solidFill>
          <a:latin typeface="+mn-lt"/>
          <a:ea typeface="+mn-ea"/>
          <a:cs typeface="+mn-cs"/>
        </a:defRPr>
      </a:lvl3pPr>
      <a:lvl4pPr marL="9216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lang="sv-SE" sz="2200" kern="1200" dirty="0">
          <a:solidFill>
            <a:schemeClr val="tx1"/>
          </a:solidFill>
          <a:latin typeface="+mn-lt"/>
          <a:ea typeface="+mn-ea"/>
          <a:cs typeface="+mn-cs"/>
        </a:defRPr>
      </a:lvl4pPr>
      <a:lvl5pPr marL="1116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lang="sv-SE" sz="2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50">
          <p15:clr>
            <a:srgbClr val="F26B43"/>
          </p15:clr>
        </p15:guide>
        <p15:guide id="4" pos="7219">
          <p15:clr>
            <a:srgbClr val="F26B43"/>
          </p15:clr>
        </p15:guide>
        <p15:guide id="5" orient="horz" pos="4094">
          <p15:clr>
            <a:srgbClr val="F26B43"/>
          </p15:clr>
        </p15:guide>
        <p15:guide id="6" orient="horz" pos="3702">
          <p15:clr>
            <a:srgbClr val="F26B43"/>
          </p15:clr>
        </p15:guide>
        <p15:guide id="7" orient="horz" pos="1261">
          <p15:clr>
            <a:srgbClr val="F26B43"/>
          </p15:clr>
        </p15:guide>
        <p15:guide id="8" orient="horz" pos="735">
          <p15:clr>
            <a:srgbClr val="F26B43"/>
          </p15:clr>
        </p15:guide>
        <p15:guide id="9" orient="horz" pos="343">
          <p15:clr>
            <a:srgbClr val="F26B43"/>
          </p15:clr>
        </p15:guide>
        <p15:guide id="11" orient="horz" pos="79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11117" y="6437611"/>
            <a:ext cx="2844800" cy="79375"/>
          </a:xfrm>
          <a:prstGeom prst="rect">
            <a:avLst/>
          </a:prstGeom>
        </p:spPr>
        <p:txBody>
          <a:bodyPr vert="horz" lIns="0" tIns="0" rIns="0" bIns="0" rtlCol="0" anchor="ctr"/>
          <a:lstStyle>
            <a:lvl1pPr algn="l">
              <a:defRPr sz="800">
                <a:solidFill>
                  <a:schemeClr val="tx1"/>
                </a:solidFill>
              </a:defRPr>
            </a:lvl1pPr>
          </a:lstStyle>
          <a:p>
            <a:fld id="{BC9B90F4-A494-45B5-8A7C-7090ABFDFDA4}" type="datetimeFigureOut">
              <a:rPr lang="sv-SE" smtClean="0"/>
              <a:pPr/>
              <a:t>2021-02-12</a:t>
            </a:fld>
            <a:endParaRPr lang="sv-SE" dirty="0"/>
          </a:p>
        </p:txBody>
      </p:sp>
      <p:sp>
        <p:nvSpPr>
          <p:cNvPr id="5" name="Footer Placeholder 4"/>
          <p:cNvSpPr>
            <a:spLocks noGrp="1"/>
          </p:cNvSpPr>
          <p:nvPr>
            <p:ph type="ftr" sz="quarter" idx="3"/>
          </p:nvPr>
        </p:nvSpPr>
        <p:spPr>
          <a:xfrm>
            <a:off x="611117" y="6294581"/>
            <a:ext cx="7112000" cy="103187"/>
          </a:xfrm>
          <a:prstGeom prst="rect">
            <a:avLst/>
          </a:prstGeom>
        </p:spPr>
        <p:txBody>
          <a:bodyPr vert="horz" lIns="0" tIns="0" rIns="0" bIns="0" rtlCol="0" anchor="ctr"/>
          <a:lstStyle>
            <a:lvl1pPr algn="l">
              <a:defRPr lang="sv-SE" sz="800" dirty="0">
                <a:solidFill>
                  <a:schemeClr val="tx1"/>
                </a:solidFill>
              </a:defRPr>
            </a:lvl1pPr>
          </a:lstStyle>
          <a:p>
            <a:endParaRPr lang="sv-SE"/>
          </a:p>
        </p:txBody>
      </p:sp>
      <p:sp>
        <p:nvSpPr>
          <p:cNvPr id="6" name="Slide Number Placeholder 5"/>
          <p:cNvSpPr>
            <a:spLocks noGrp="1"/>
          </p:cNvSpPr>
          <p:nvPr>
            <p:ph type="sldNum" sz="quarter" idx="4"/>
          </p:nvPr>
        </p:nvSpPr>
        <p:spPr>
          <a:xfrm>
            <a:off x="611117" y="6556817"/>
            <a:ext cx="406400" cy="80803"/>
          </a:xfrm>
          <a:prstGeom prst="rect">
            <a:avLst/>
          </a:prstGeom>
        </p:spPr>
        <p:txBody>
          <a:bodyPr vert="horz" lIns="0" tIns="0" rIns="0" bIns="0" rtlCol="0" anchor="ctr"/>
          <a:lstStyle>
            <a:lvl1pPr algn="l">
              <a:defRPr sz="800">
                <a:solidFill>
                  <a:schemeClr val="tx1"/>
                </a:solidFill>
              </a:defRPr>
            </a:lvl1pPr>
          </a:lstStyle>
          <a:p>
            <a:fld id="{C39CBCE0-C835-4AC7-8ABE-CC9050610E83}" type="slidenum">
              <a:rPr lang="sv-SE" smtClean="0"/>
              <a:pPr/>
              <a:t>‹#›</a:t>
            </a:fld>
            <a:endParaRPr lang="sv-SE" dirty="0"/>
          </a:p>
        </p:txBody>
      </p:sp>
      <p:sp>
        <p:nvSpPr>
          <p:cNvPr id="7" name="Rektangel 6"/>
          <p:cNvSpPr/>
          <p:nvPr/>
        </p:nvSpPr>
        <p:spPr>
          <a:xfrm>
            <a:off x="0" y="7010400"/>
            <a:ext cx="8229600" cy="228600"/>
          </a:xfrm>
          <a:prstGeom prst="rect">
            <a:avLst/>
          </a:prstGeom>
          <a:solidFill>
            <a:srgbClr val="F6F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sv-SE" sz="1333" noProof="0" dirty="0">
                <a:solidFill>
                  <a:srgbClr val="006F65"/>
                </a:solidFill>
              </a:rPr>
              <a:t>Infogad</a:t>
            </a:r>
            <a:r>
              <a:rPr lang="sv-SE" sz="1333" baseline="0" noProof="0" dirty="0">
                <a:solidFill>
                  <a:srgbClr val="006F65"/>
                </a:solidFill>
              </a:rPr>
              <a:t> s</a:t>
            </a:r>
            <a:r>
              <a:rPr lang="sv-SE" sz="1333" noProof="0" dirty="0">
                <a:solidFill>
                  <a:srgbClr val="006F65"/>
                </a:solidFill>
              </a:rPr>
              <a:t>idfot,</a:t>
            </a:r>
            <a:r>
              <a:rPr lang="sv-SE" sz="1333" baseline="0" noProof="0" dirty="0">
                <a:solidFill>
                  <a:srgbClr val="006F65"/>
                </a:solidFill>
              </a:rPr>
              <a:t> datum och sidnummer syns bara i utskrift (infoga genom fliken Infoga -&gt; Sidhuvud/sidfot)</a:t>
            </a:r>
            <a:endParaRPr lang="sv-SE" sz="1333" noProof="0" dirty="0">
              <a:solidFill>
                <a:srgbClr val="006F65"/>
              </a:solidFill>
            </a:endParaRPr>
          </a:p>
        </p:txBody>
      </p:sp>
    </p:spTree>
    <p:extLst>
      <p:ext uri="{BB962C8B-B14F-4D97-AF65-F5344CB8AC3E}">
        <p14:creationId xmlns:p14="http://schemas.microsoft.com/office/powerpoint/2010/main" val="3458924740"/>
      </p:ext>
    </p:extLst>
  </p:cSld>
  <p:clrMap bg1="dk1" tx1="lt1" bg2="dk2"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Lst>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0"/>
                            </p:stCondLst>
                            <p:childTnLst>
                              <p:par>
                                <p:cTn id="12" presetID="1" presetClass="exit" presetSubtype="0" fill="hold" grpId="1" nodeType="afterEffect">
                                  <p:stCondLst>
                                    <p:cond delay="0"/>
                                  </p:stCondLst>
                                  <p:childTnLst>
                                    <p:set>
                                      <p:cBhvr>
                                        <p:cTn id="13" dur="1" fill="hold">
                                          <p:stCondLst>
                                            <p:cond delay="0"/>
                                          </p:stCondLst>
                                        </p:cTn>
                                        <p:tgtEl>
                                          <p:spTgt spid="4"/>
                                        </p:tgtEl>
                                        <p:attrNameLst>
                                          <p:attrName>style.visibility</p:attrName>
                                        </p:attrNameLst>
                                      </p:cBhvr>
                                      <p:to>
                                        <p:strVal val="hidden"/>
                                      </p:to>
                                    </p:set>
                                  </p:childTnLst>
                                </p:cTn>
                              </p:par>
                              <p:par>
                                <p:cTn id="14" presetID="1" presetClass="exit" presetSubtype="0" fill="hold" grpId="1" nodeType="withEffect" nodePh="1">
                                  <p:stCondLst>
                                    <p:cond delay="0"/>
                                  </p:stCondLst>
                                  <p:endCondLst>
                                    <p:cond evt="begin" delay="0">
                                      <p:tn val="14"/>
                                    </p:cond>
                                  </p:endCondLst>
                                  <p:childTnLst>
                                    <p:set>
                                      <p:cBhvr>
                                        <p:cTn id="15" dur="1" fill="hold">
                                          <p:stCondLst>
                                            <p:cond delay="0"/>
                                          </p:stCondLst>
                                        </p:cTn>
                                        <p:tgtEl>
                                          <p:spTgt spid="5"/>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Lst>
  </p:timing>
  <p:txStyles>
    <p:titleStyle>
      <a:lvl1pPr algn="l" defTabSz="121917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304792" indent="-304792" algn="l" defTabSz="1219170" rtl="0" eaLnBrk="1" latinLnBrk="0" hangingPunct="1">
        <a:lnSpc>
          <a:spcPct val="110000"/>
        </a:lnSpc>
        <a:spcBef>
          <a:spcPts val="1600"/>
        </a:spcBef>
        <a:buClrTx/>
        <a:buFont typeface="Arial" pitchFamily="34" charset="0"/>
        <a:buChar char="•"/>
        <a:defRPr sz="2667" kern="1200">
          <a:solidFill>
            <a:schemeClr val="tx1"/>
          </a:solidFill>
          <a:latin typeface="+mn-lt"/>
          <a:ea typeface="+mn-ea"/>
          <a:cs typeface="+mn-cs"/>
        </a:defRPr>
      </a:lvl1pPr>
      <a:lvl2pPr marL="914377" indent="-304792" algn="l" defTabSz="1219170" rtl="0" eaLnBrk="1" latinLnBrk="0" hangingPunct="1">
        <a:lnSpc>
          <a:spcPct val="110000"/>
        </a:lnSpc>
        <a:spcBef>
          <a:spcPts val="1600"/>
        </a:spcBef>
        <a:buClrTx/>
        <a:buFont typeface="Arial" pitchFamily="34" charset="0"/>
        <a:buChar char="•"/>
        <a:defRPr sz="2400" kern="1200">
          <a:solidFill>
            <a:schemeClr val="tx1"/>
          </a:solidFill>
          <a:latin typeface="+mn-lt"/>
          <a:ea typeface="+mn-ea"/>
          <a:cs typeface="+mn-cs"/>
        </a:defRPr>
      </a:lvl2pPr>
      <a:lvl3pPr marL="1523962" indent="-304792" algn="l" defTabSz="1219170" rtl="0" eaLnBrk="1" latinLnBrk="0" hangingPunct="1">
        <a:lnSpc>
          <a:spcPct val="110000"/>
        </a:lnSpc>
        <a:spcBef>
          <a:spcPts val="1600"/>
        </a:spcBef>
        <a:buClrTx/>
        <a:buFont typeface="Arial" pitchFamily="34" charset="0"/>
        <a:buChar char="•"/>
        <a:defRPr sz="2133" kern="1200" baseline="0">
          <a:solidFill>
            <a:schemeClr val="tx1"/>
          </a:solidFill>
          <a:latin typeface="+mn-lt"/>
          <a:ea typeface="+mn-ea"/>
          <a:cs typeface="+mn-cs"/>
        </a:defRPr>
      </a:lvl3pPr>
      <a:lvl4pPr marL="2133547" indent="-304792" algn="l" defTabSz="1219170" rtl="0" eaLnBrk="1" latinLnBrk="0" hangingPunct="1">
        <a:lnSpc>
          <a:spcPct val="110000"/>
        </a:lnSpc>
        <a:spcBef>
          <a:spcPts val="1600"/>
        </a:spcBef>
        <a:buClrTx/>
        <a:buFont typeface="Arial" pitchFamily="34" charset="0"/>
        <a:buChar char="•"/>
        <a:defRPr sz="1867" kern="1200">
          <a:solidFill>
            <a:schemeClr val="tx1"/>
          </a:solidFill>
          <a:latin typeface="+mn-lt"/>
          <a:ea typeface="+mn-ea"/>
          <a:cs typeface="+mn-cs"/>
        </a:defRPr>
      </a:lvl4pPr>
      <a:lvl5pPr marL="2743131" indent="-304792" algn="l" defTabSz="1219170" rtl="0" eaLnBrk="1" latinLnBrk="0" hangingPunct="1">
        <a:lnSpc>
          <a:spcPct val="110000"/>
        </a:lnSpc>
        <a:spcBef>
          <a:spcPts val="1600"/>
        </a:spcBef>
        <a:buClrTx/>
        <a:buFont typeface="Arial" pitchFamily="34" charset="0"/>
        <a:buChar char="•"/>
        <a:defRPr sz="1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274639"/>
            <a:ext cx="10972800" cy="1143000"/>
          </a:xfrm>
          <a:prstGeom prst="rect">
            <a:avLst/>
          </a:prstGeom>
        </p:spPr>
        <p:txBody>
          <a:bodyPr vert="horz" lIns="0" tIns="0" rIns="0" bIns="0" rtlCol="0" anchor="ctr">
            <a:noAutofit/>
          </a:bodyPr>
          <a:lstStyle/>
          <a:p>
            <a:r>
              <a:rPr lang="sv-SE" dirty="0"/>
              <a:t>Klicka här för att ändra format</a:t>
            </a:r>
          </a:p>
        </p:txBody>
      </p:sp>
      <p:sp>
        <p:nvSpPr>
          <p:cNvPr id="3" name="Platshållare för text 2"/>
          <p:cNvSpPr>
            <a:spLocks noGrp="1"/>
          </p:cNvSpPr>
          <p:nvPr>
            <p:ph type="body" idx="1"/>
          </p:nvPr>
        </p:nvSpPr>
        <p:spPr>
          <a:xfrm>
            <a:off x="609600" y="1600202"/>
            <a:ext cx="10972800" cy="4213301"/>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p:txBody>
      </p:sp>
      <p:sp>
        <p:nvSpPr>
          <p:cNvPr id="6" name="Platshållare för datum 3"/>
          <p:cNvSpPr>
            <a:spLocks noGrp="1"/>
          </p:cNvSpPr>
          <p:nvPr>
            <p:ph type="dt" sz="half" idx="2"/>
          </p:nvPr>
        </p:nvSpPr>
        <p:spPr>
          <a:xfrm>
            <a:off x="501186" y="6096001"/>
            <a:ext cx="1186732" cy="486833"/>
          </a:xfrm>
          <a:prstGeom prst="rect">
            <a:avLst/>
          </a:prstGeom>
        </p:spPr>
        <p:txBody>
          <a:bodyPr vert="horz" lIns="91440" tIns="45720" rIns="91440" bIns="45720" rtlCol="0" anchor="ctr"/>
          <a:lstStyle>
            <a:lvl1pPr algn="l">
              <a:defRPr sz="1200">
                <a:solidFill>
                  <a:srgbClr val="898989"/>
                </a:solidFill>
                <a:latin typeface="Arial" charset="0"/>
                <a:ea typeface="Arial" charset="0"/>
                <a:cs typeface="Arial" charset="0"/>
              </a:defRPr>
            </a:lvl1pPr>
          </a:lstStyle>
          <a:p>
            <a:fld id="{B6A10B22-7853-AD4C-A994-AB17F6763868}" type="datetime1">
              <a:rPr lang="sv-SE" smtClean="0"/>
              <a:t>2021-02-12</a:t>
            </a:fld>
            <a:endParaRPr lang="sv-SE" dirty="0"/>
          </a:p>
        </p:txBody>
      </p:sp>
      <p:sp>
        <p:nvSpPr>
          <p:cNvPr id="8" name="Platshållare för sidfot 7"/>
          <p:cNvSpPr>
            <a:spLocks noGrp="1"/>
          </p:cNvSpPr>
          <p:nvPr>
            <p:ph type="ftr" sz="quarter" idx="3"/>
          </p:nvPr>
        </p:nvSpPr>
        <p:spPr>
          <a:xfrm>
            <a:off x="1888688" y="6096001"/>
            <a:ext cx="4114800" cy="486833"/>
          </a:xfrm>
          <a:prstGeom prst="rect">
            <a:avLst/>
          </a:prstGeom>
        </p:spPr>
        <p:txBody>
          <a:bodyPr vert="horz" lIns="91440" tIns="45720" rIns="91440" bIns="45720" rtlCol="0" anchor="ctr"/>
          <a:lstStyle>
            <a:lvl1pPr algn="l">
              <a:defRPr sz="1200">
                <a:solidFill>
                  <a:srgbClr val="898989"/>
                </a:solidFill>
                <a:latin typeface="Arial" charset="0"/>
                <a:ea typeface="Arial" charset="0"/>
                <a:cs typeface="Arial" charset="0"/>
              </a:defRPr>
            </a:lvl1pPr>
          </a:lstStyle>
          <a:p>
            <a:r>
              <a:rPr lang="sv-SE" dirty="0"/>
              <a:t>Namn | Sammanhang</a:t>
            </a:r>
          </a:p>
        </p:txBody>
      </p:sp>
      <p:pic>
        <p:nvPicPr>
          <p:cNvPr id="7" name="Bildobjekt 6">
            <a:extLst>
              <a:ext uri="{FF2B5EF4-FFF2-40B4-BE49-F238E27FC236}">
                <a16:creationId xmlns:a16="http://schemas.microsoft.com/office/drawing/2014/main" id="{E39C267A-A17A-A546-8297-2DF74A72446A}"/>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982653" y="5982618"/>
            <a:ext cx="1614616" cy="744585"/>
          </a:xfrm>
          <a:prstGeom prst="rect">
            <a:avLst/>
          </a:prstGeom>
        </p:spPr>
      </p:pic>
    </p:spTree>
    <p:extLst>
      <p:ext uri="{BB962C8B-B14F-4D97-AF65-F5344CB8AC3E}">
        <p14:creationId xmlns:p14="http://schemas.microsoft.com/office/powerpoint/2010/main" val="89228022"/>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Lst>
  <p:transition spd="slow">
    <p:wipe dir="r"/>
  </p:transition>
  <p:hf sldNum="0" hdr="0"/>
  <p:txStyles>
    <p:titleStyle>
      <a:lvl1pPr algn="l" defTabSz="609585" rtl="0" eaLnBrk="1" latinLnBrk="0" hangingPunct="1">
        <a:spcBef>
          <a:spcPct val="0"/>
        </a:spcBef>
        <a:buNone/>
        <a:defRPr sz="3733" b="1" kern="1200">
          <a:solidFill>
            <a:schemeClr val="accent1"/>
          </a:solidFill>
          <a:latin typeface="Arial"/>
          <a:ea typeface="+mj-ea"/>
          <a:cs typeface="Arial"/>
        </a:defRPr>
      </a:lvl1pPr>
    </p:titleStyle>
    <p:bodyStyle>
      <a:lvl1pPr marL="237061" indent="-237061" algn="l" defTabSz="609585" rtl="0" eaLnBrk="1" latinLnBrk="0" hangingPunct="1">
        <a:spcBef>
          <a:spcPts val="0"/>
        </a:spcBef>
        <a:spcAft>
          <a:spcPts val="800"/>
        </a:spcAft>
        <a:buClr>
          <a:schemeClr val="accent2"/>
        </a:buClr>
        <a:buSzPct val="120000"/>
        <a:buFont typeface="Arial"/>
        <a:buChar char="•"/>
        <a:tabLst/>
        <a:defRPr sz="2133" kern="1200">
          <a:solidFill>
            <a:schemeClr val="tx1"/>
          </a:solidFill>
          <a:latin typeface="Arial"/>
          <a:ea typeface="+mn-ea"/>
          <a:cs typeface="Arial"/>
        </a:defRPr>
      </a:lvl1pPr>
      <a:lvl2pPr marL="474121" indent="-237061" algn="l" defTabSz="609585" rtl="0" eaLnBrk="1" latinLnBrk="0" hangingPunct="1">
        <a:spcBef>
          <a:spcPts val="0"/>
        </a:spcBef>
        <a:spcAft>
          <a:spcPts val="800"/>
        </a:spcAft>
        <a:buClr>
          <a:schemeClr val="accent2"/>
        </a:buClr>
        <a:buSzPct val="120000"/>
        <a:buFont typeface="Arial"/>
        <a:buChar char="–"/>
        <a:tabLst/>
        <a:defRPr sz="1867" kern="1200">
          <a:solidFill>
            <a:schemeClr val="tx1"/>
          </a:solidFill>
          <a:latin typeface="Arial"/>
          <a:ea typeface="+mn-ea"/>
          <a:cs typeface="Arial"/>
        </a:defRPr>
      </a:lvl2pPr>
      <a:lvl3pPr marL="651917" indent="-177796" algn="l" defTabSz="609585" rtl="0" eaLnBrk="1" latinLnBrk="0" hangingPunct="1">
        <a:spcBef>
          <a:spcPts val="0"/>
        </a:spcBef>
        <a:spcAft>
          <a:spcPts val="800"/>
        </a:spcAft>
        <a:buClr>
          <a:schemeClr val="accent2"/>
        </a:buClr>
        <a:buSzPct val="120000"/>
        <a:buFont typeface="Arial"/>
        <a:buChar char="•"/>
        <a:tabLst/>
        <a:defRPr sz="16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1867"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sv-SE"/>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89780"/>
      </p:ext>
    </p:extLst>
  </p:cSld>
  <p:clrMap bg1="lt1" tx1="dk1" bg2="lt2" tx2="dk2" accent1="accent1" accent2="accent2" accent3="accent3" accent4="accent4" accent5="accent5" accent6="accent6" hlink="hlink" folHlink="folHlink"/>
  <p:sldLayoutIdLst>
    <p:sldLayoutId id="2147483840"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62"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34.png"/><Relationship Id="rId7"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51.png"/><Relationship Id="rId4" Type="http://schemas.microsoft.com/office/2007/relationships/hdphoto" Target="../media/hdphoto1.wdp"/><Relationship Id="rId9" Type="http://schemas.openxmlformats.org/officeDocument/2006/relationships/image" Target="../media/image95.jpeg"/></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5.xml"/><Relationship Id="rId7" Type="http://schemas.openxmlformats.org/officeDocument/2006/relationships/image" Target="../media/image33.jpe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32.jpeg"/><Relationship Id="rId5" Type="http://schemas.openxmlformats.org/officeDocument/2006/relationships/image" Target="../media/image31.wmf"/><Relationship Id="rId10" Type="http://schemas.openxmlformats.org/officeDocument/2006/relationships/image" Target="../media/image35.jpeg"/><Relationship Id="rId4" Type="http://schemas.openxmlformats.org/officeDocument/2006/relationships/oleObject" Target="../embeddings/oleObject1.bin"/><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png"/><Relationship Id="rId18" Type="http://schemas.openxmlformats.org/officeDocument/2006/relationships/image" Target="../media/image35.jpe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6.xml"/><Relationship Id="rId16" Type="http://schemas.openxmlformats.org/officeDocument/2006/relationships/image" Target="../media/image49.png"/><Relationship Id="rId1" Type="http://schemas.openxmlformats.org/officeDocument/2006/relationships/slideLayout" Target="../slideLayouts/slideLayout43.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jpeg"/></Relationships>
</file>

<file path=ppt/slides/_rels/slide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26" Type="http://schemas.openxmlformats.org/officeDocument/2006/relationships/image" Target="../media/image71.png"/><Relationship Id="rId3" Type="http://schemas.openxmlformats.org/officeDocument/2006/relationships/notesSlide" Target="../notesSlides/notesSlide7.xml"/><Relationship Id="rId21" Type="http://schemas.openxmlformats.org/officeDocument/2006/relationships/image" Target="../media/image66.png"/><Relationship Id="rId7" Type="http://schemas.openxmlformats.org/officeDocument/2006/relationships/image" Target="../media/image52.jpeg"/><Relationship Id="rId12" Type="http://schemas.openxmlformats.org/officeDocument/2006/relationships/image" Target="../media/image57.png"/><Relationship Id="rId17" Type="http://schemas.openxmlformats.org/officeDocument/2006/relationships/image" Target="../media/image62.jpeg"/><Relationship Id="rId25" Type="http://schemas.openxmlformats.org/officeDocument/2006/relationships/image" Target="../media/image70.png"/><Relationship Id="rId2" Type="http://schemas.openxmlformats.org/officeDocument/2006/relationships/slideLayout" Target="../slideLayouts/slideLayout52.xml"/><Relationship Id="rId16" Type="http://schemas.openxmlformats.org/officeDocument/2006/relationships/image" Target="../media/image61.jpeg"/><Relationship Id="rId20" Type="http://schemas.openxmlformats.org/officeDocument/2006/relationships/image" Target="../media/image65.png"/><Relationship Id="rId1" Type="http://schemas.openxmlformats.org/officeDocument/2006/relationships/vmlDrawing" Target="../drawings/vmlDrawing2.vml"/><Relationship Id="rId6" Type="http://schemas.openxmlformats.org/officeDocument/2006/relationships/image" Target="../media/image51.png"/><Relationship Id="rId11" Type="http://schemas.openxmlformats.org/officeDocument/2006/relationships/image" Target="../media/image56.png"/><Relationship Id="rId24" Type="http://schemas.openxmlformats.org/officeDocument/2006/relationships/image" Target="../media/image69.jpeg"/><Relationship Id="rId5" Type="http://schemas.openxmlformats.org/officeDocument/2006/relationships/image" Target="../media/image31.wmf"/><Relationship Id="rId15" Type="http://schemas.openxmlformats.org/officeDocument/2006/relationships/image" Target="../media/image60.png"/><Relationship Id="rId23" Type="http://schemas.openxmlformats.org/officeDocument/2006/relationships/image" Target="../media/image68.png"/><Relationship Id="rId28" Type="http://schemas.microsoft.com/office/2007/relationships/hdphoto" Target="../media/hdphoto2.wdp"/><Relationship Id="rId10" Type="http://schemas.openxmlformats.org/officeDocument/2006/relationships/image" Target="../media/image55.jpeg"/><Relationship Id="rId19" Type="http://schemas.openxmlformats.org/officeDocument/2006/relationships/image" Target="../media/image64.jpeg"/><Relationship Id="rId4" Type="http://schemas.openxmlformats.org/officeDocument/2006/relationships/oleObject" Target="../embeddings/oleObject2.bin"/><Relationship Id="rId9" Type="http://schemas.openxmlformats.org/officeDocument/2006/relationships/image" Target="../media/image54.jpeg"/><Relationship Id="rId14" Type="http://schemas.openxmlformats.org/officeDocument/2006/relationships/image" Target="../media/image59.jpg"/><Relationship Id="rId22" Type="http://schemas.openxmlformats.org/officeDocument/2006/relationships/image" Target="../media/image67.png"/><Relationship Id="rId27" Type="http://schemas.openxmlformats.org/officeDocument/2006/relationships/image" Target="../media/image72.png"/></Relationships>
</file>

<file path=ppt/slides/_rels/slide8.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gif"/><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8.xml"/><Relationship Id="rId16" Type="http://schemas.openxmlformats.org/officeDocument/2006/relationships/image" Target="../media/image86.png"/><Relationship Id="rId1" Type="http://schemas.openxmlformats.org/officeDocument/2006/relationships/slideLayout" Target="../slideLayouts/slideLayout29.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9.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33.jpeg"/><Relationship Id="rId7" Type="http://schemas.openxmlformats.org/officeDocument/2006/relationships/image" Target="../media/image89.jpe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51.png"/><Relationship Id="rId9" Type="http://schemas.openxmlformats.org/officeDocument/2006/relationships/image" Target="../media/image9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ubrik 4">
            <a:extLst>
              <a:ext uri="{FF2B5EF4-FFF2-40B4-BE49-F238E27FC236}">
                <a16:creationId xmlns:a16="http://schemas.microsoft.com/office/drawing/2014/main" id="{EDEE2E7C-C7D1-4554-B982-DBCA5EF85E99}"/>
              </a:ext>
            </a:extLst>
          </p:cNvPr>
          <p:cNvSpPr txBox="1">
            <a:spLocks/>
          </p:cNvSpPr>
          <p:nvPr/>
        </p:nvSpPr>
        <p:spPr>
          <a:xfrm>
            <a:off x="1" y="-5308"/>
            <a:ext cx="12191999" cy="6863308"/>
          </a:xfrm>
          <a:prstGeom prst="rect">
            <a:avLst/>
          </a:prstGeom>
          <a:solidFill>
            <a:srgbClr val="000000"/>
          </a:solidFill>
        </p:spPr>
        <p:txBody>
          <a:bodyPr vert="horz" lIns="0" tIns="0" rIns="0" bIns="0" rtlCol="0" anchor="b" anchorCtr="0">
            <a:noAutofit/>
          </a:bodyPr>
          <a:lstStyle>
            <a:lvl1pPr algn="ctr" defTabSz="914400" rtl="0" eaLnBrk="1" latinLnBrk="0" hangingPunct="1">
              <a:lnSpc>
                <a:spcPct val="80000"/>
              </a:lnSpc>
              <a:spcBef>
                <a:spcPct val="0"/>
              </a:spcBef>
              <a:buNone/>
              <a:defRPr sz="6400" kern="1200" cap="none" spc="0" baseline="0">
                <a:solidFill>
                  <a:schemeClr val="tx1"/>
                </a:solidFill>
                <a:latin typeface="+mj-lt"/>
                <a:ea typeface="+mj-ea"/>
                <a:cs typeface="+mj-cs"/>
              </a:defRPr>
            </a:lvl1pPr>
          </a:lstStyle>
          <a:p>
            <a:endParaRPr lang="sv-SE" dirty="0"/>
          </a:p>
        </p:txBody>
      </p:sp>
      <p:pic>
        <p:nvPicPr>
          <p:cNvPr id="7" name="picture">
            <a:extLst>
              <a:ext uri="{FF2B5EF4-FFF2-40B4-BE49-F238E27FC236}">
                <a16:creationId xmlns:a16="http://schemas.microsoft.com/office/drawing/2014/main" id="{30D6BB00-7A3E-4A9C-B073-F2260F082216}"/>
              </a:ext>
            </a:extLst>
          </p:cNvPr>
          <p:cNvPicPr/>
          <p:nvPr/>
        </p:nvPicPr>
        <p:blipFill rotWithShape="1">
          <a:blip r:embed="rId3" cstate="screen">
            <a:alphaModFix amt="50000"/>
            <a:extLst>
              <a:ext uri="{28A0092B-C50C-407E-A947-70E740481C1C}">
                <a14:useLocalDpi xmlns:a14="http://schemas.microsoft.com/office/drawing/2010/main"/>
              </a:ext>
            </a:extLst>
          </a:blip>
          <a:srcRect/>
          <a:stretch/>
        </p:blipFill>
        <p:spPr>
          <a:xfrm>
            <a:off x="0" y="-5307"/>
            <a:ext cx="12192000" cy="6863308"/>
          </a:xfrm>
          <a:prstGeom prst="rect">
            <a:avLst/>
          </a:prstGeom>
        </p:spPr>
      </p:pic>
      <p:sp>
        <p:nvSpPr>
          <p:cNvPr id="5" name="Rubrik 4">
            <a:extLst>
              <a:ext uri="{FF2B5EF4-FFF2-40B4-BE49-F238E27FC236}">
                <a16:creationId xmlns:a16="http://schemas.microsoft.com/office/drawing/2014/main" id="{306C041E-C8D5-425C-9CA6-BE01AC7768F0}"/>
              </a:ext>
            </a:extLst>
          </p:cNvPr>
          <p:cNvSpPr>
            <a:spLocks noGrp="1"/>
          </p:cNvSpPr>
          <p:nvPr>
            <p:ph type="title"/>
          </p:nvPr>
        </p:nvSpPr>
        <p:spPr>
          <a:xfrm>
            <a:off x="731838" y="1731396"/>
            <a:ext cx="10728327" cy="1822153"/>
          </a:xfrm>
        </p:spPr>
        <p:txBody>
          <a:bodyPr/>
          <a:lstStyle/>
          <a:p>
            <a:r>
              <a:rPr lang="sv-SE" dirty="0"/>
              <a:t>Visionsdriven hälsa</a:t>
            </a:r>
          </a:p>
        </p:txBody>
      </p:sp>
      <p:sp>
        <p:nvSpPr>
          <p:cNvPr id="6" name="Platshållare för text 5">
            <a:extLst>
              <a:ext uri="{FF2B5EF4-FFF2-40B4-BE49-F238E27FC236}">
                <a16:creationId xmlns:a16="http://schemas.microsoft.com/office/drawing/2014/main" id="{87168EC8-6242-46D0-B095-988B32D0DA8B}"/>
              </a:ext>
            </a:extLst>
          </p:cNvPr>
          <p:cNvSpPr>
            <a:spLocks noGrp="1"/>
          </p:cNvSpPr>
          <p:nvPr>
            <p:ph type="body" idx="1"/>
          </p:nvPr>
        </p:nvSpPr>
        <p:spPr>
          <a:xfrm>
            <a:off x="1720200" y="3562454"/>
            <a:ext cx="8751600" cy="706018"/>
          </a:xfrm>
        </p:spPr>
        <p:txBody>
          <a:bodyPr/>
          <a:lstStyle/>
          <a:p>
            <a:r>
              <a:rPr lang="sv-SE" dirty="0"/>
              <a:t>Program och Innovationsmiljöer</a:t>
            </a:r>
          </a:p>
        </p:txBody>
      </p:sp>
      <p:sp>
        <p:nvSpPr>
          <p:cNvPr id="2" name="Rektangel 1">
            <a:extLst>
              <a:ext uri="{FF2B5EF4-FFF2-40B4-BE49-F238E27FC236}">
                <a16:creationId xmlns:a16="http://schemas.microsoft.com/office/drawing/2014/main" id="{A35F3643-F944-414E-97B6-936AFD31B1B9}"/>
              </a:ext>
            </a:extLst>
          </p:cNvPr>
          <p:cNvSpPr/>
          <p:nvPr/>
        </p:nvSpPr>
        <p:spPr>
          <a:xfrm>
            <a:off x="5974813" y="3244334"/>
            <a:ext cx="242374" cy="369332"/>
          </a:xfrm>
          <a:prstGeom prst="rect">
            <a:avLst/>
          </a:prstGeom>
        </p:spPr>
        <p:txBody>
          <a:bodyPr wrap="none">
            <a:spAutoFit/>
          </a:bodyPr>
          <a:lstStyle/>
          <a:p>
            <a:r>
              <a:rPr lang="sv-SE">
                <a:solidFill>
                  <a:srgbClr val="000000"/>
                </a:solidFill>
                <a:latin typeface="Times New Roman" panose="02020603050405020304" pitchFamily="18" charset="0"/>
              </a:rPr>
              <a:t> </a:t>
            </a:r>
            <a:endParaRPr lang="sv-SE"/>
          </a:p>
        </p:txBody>
      </p:sp>
      <p:pic>
        <p:nvPicPr>
          <p:cNvPr id="3" name="Bildobjekt 2">
            <a:extLst>
              <a:ext uri="{FF2B5EF4-FFF2-40B4-BE49-F238E27FC236}">
                <a16:creationId xmlns:a16="http://schemas.microsoft.com/office/drawing/2014/main" id="{2AC23D88-9BFB-47D4-B6C7-F6683D9C6A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04126" y="5919727"/>
            <a:ext cx="3426122" cy="737665"/>
          </a:xfrm>
          <a:prstGeom prst="rect">
            <a:avLst/>
          </a:prstGeom>
        </p:spPr>
      </p:pic>
    </p:spTree>
    <p:extLst>
      <p:ext uri="{BB962C8B-B14F-4D97-AF65-F5344CB8AC3E}">
        <p14:creationId xmlns:p14="http://schemas.microsoft.com/office/powerpoint/2010/main" val="1065771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innehåll 4">
            <a:extLst>
              <a:ext uri="{FF2B5EF4-FFF2-40B4-BE49-F238E27FC236}">
                <a16:creationId xmlns:a16="http://schemas.microsoft.com/office/drawing/2014/main" id="{C904662D-698C-45C0-B570-CDECB402DB8C}"/>
              </a:ext>
            </a:extLst>
          </p:cNvPr>
          <p:cNvSpPr txBox="1">
            <a:spLocks/>
          </p:cNvSpPr>
          <p:nvPr/>
        </p:nvSpPr>
        <p:spPr>
          <a:xfrm>
            <a:off x="5484513" y="2686849"/>
            <a:ext cx="5016387" cy="2036927"/>
          </a:xfrm>
          <a:prstGeom prst="rect">
            <a:avLst/>
          </a:prstGeom>
        </p:spPr>
        <p:txBody>
          <a:bodyPr/>
          <a:lstStyle>
            <a:lvl1pPr marL="177800" indent="-177800" algn="l" defTabSz="457200" rtl="0" eaLnBrk="1" latinLnBrk="0" hangingPunct="1">
              <a:spcBef>
                <a:spcPts val="0"/>
              </a:spcBef>
              <a:spcAft>
                <a:spcPts val="600"/>
              </a:spcAft>
              <a:buClr>
                <a:schemeClr val="accent2"/>
              </a:buClr>
              <a:buSzPct val="120000"/>
              <a:buFont typeface="Arial"/>
              <a:buChar char="•"/>
              <a:tabLst/>
              <a:defRPr sz="1600" kern="1200">
                <a:solidFill>
                  <a:schemeClr val="tx1"/>
                </a:solidFill>
                <a:latin typeface="Arial"/>
                <a:ea typeface="+mn-ea"/>
                <a:cs typeface="Arial"/>
              </a:defRPr>
            </a:lvl1pPr>
            <a:lvl2pPr marL="355600" indent="-177800" algn="l" defTabSz="457200" rtl="0" eaLnBrk="1" latinLnBrk="0" hangingPunct="1">
              <a:spcBef>
                <a:spcPts val="0"/>
              </a:spcBef>
              <a:spcAft>
                <a:spcPts val="600"/>
              </a:spcAft>
              <a:buClr>
                <a:schemeClr val="accent2"/>
              </a:buClr>
              <a:buSzPct val="120000"/>
              <a:buFont typeface="Arial"/>
              <a:buChar char="–"/>
              <a:tabLst/>
              <a:defRPr sz="1400" kern="1200">
                <a:solidFill>
                  <a:schemeClr val="tx1"/>
                </a:solidFill>
                <a:latin typeface="Arial"/>
                <a:ea typeface="+mn-ea"/>
                <a:cs typeface="Arial"/>
              </a:defRPr>
            </a:lvl2pPr>
            <a:lvl3pPr marL="488950" indent="-133350" algn="l" defTabSz="457200" rtl="0" eaLnBrk="1" latinLnBrk="0" hangingPunct="1">
              <a:spcBef>
                <a:spcPts val="0"/>
              </a:spcBef>
              <a:spcAft>
                <a:spcPts val="600"/>
              </a:spcAft>
              <a:buClr>
                <a:schemeClr val="accent2"/>
              </a:buClr>
              <a:buSzPct val="120000"/>
              <a:buFont typeface="Arial"/>
              <a:buChar char="•"/>
              <a:tabLst/>
              <a:defRPr sz="12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4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600"/>
              </a:spcAft>
              <a:buClr>
                <a:srgbClr val="FFB14D"/>
              </a:buClr>
              <a:buSzPct val="120000"/>
              <a:buFont typeface="Arial"/>
              <a:buNone/>
              <a:tabLst/>
              <a:defRPr/>
            </a:pPr>
            <a:endParaRPr kumimoji="0" lang="sv-SE" sz="1867"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457189" rtl="0" eaLnBrk="1" fontAlgn="auto" latinLnBrk="0" hangingPunct="1">
              <a:lnSpc>
                <a:spcPct val="100000"/>
              </a:lnSpc>
              <a:spcBef>
                <a:spcPts val="0"/>
              </a:spcBef>
              <a:spcAft>
                <a:spcPts val="600"/>
              </a:spcAft>
              <a:buClr>
                <a:srgbClr val="FFB14D"/>
              </a:buClr>
              <a:buSzPct val="120000"/>
              <a:buFont typeface="Arial"/>
              <a:buNone/>
              <a:tabLst/>
              <a:defRPr/>
            </a:pPr>
            <a:endParaRPr kumimoji="0" lang="sv-SE" sz="1867"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457189" rtl="0" eaLnBrk="1" fontAlgn="auto" latinLnBrk="0" hangingPunct="1">
              <a:lnSpc>
                <a:spcPct val="100000"/>
              </a:lnSpc>
              <a:spcBef>
                <a:spcPts val="0"/>
              </a:spcBef>
              <a:spcAft>
                <a:spcPts val="600"/>
              </a:spcAft>
              <a:buClr>
                <a:srgbClr val="FFB14D"/>
              </a:buClr>
              <a:buSzPct val="120000"/>
              <a:buFont typeface="Arial"/>
              <a:buNone/>
              <a:tabLst/>
              <a:defRPr/>
            </a:pPr>
            <a:endParaRPr kumimoji="0" lang="sv-SE" sz="1867"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457189" rtl="0" eaLnBrk="1" fontAlgn="auto" latinLnBrk="0" hangingPunct="1">
              <a:lnSpc>
                <a:spcPct val="100000"/>
              </a:lnSpc>
              <a:spcBef>
                <a:spcPts val="0"/>
              </a:spcBef>
              <a:spcAft>
                <a:spcPts val="600"/>
              </a:spcAft>
              <a:buClr>
                <a:srgbClr val="FFB14D"/>
              </a:buClr>
              <a:buSzPct val="120000"/>
              <a:buFont typeface="Arial"/>
              <a:buNone/>
              <a:tabLst/>
              <a:defRPr/>
            </a:pPr>
            <a:endParaRPr kumimoji="0" lang="sv-SE" sz="1867"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457189" rtl="0" eaLnBrk="1" fontAlgn="auto" latinLnBrk="0" hangingPunct="1">
              <a:lnSpc>
                <a:spcPct val="100000"/>
              </a:lnSpc>
              <a:spcBef>
                <a:spcPts val="0"/>
              </a:spcBef>
              <a:spcAft>
                <a:spcPts val="600"/>
              </a:spcAft>
              <a:buClr>
                <a:srgbClr val="FFB14D"/>
              </a:buClr>
              <a:buSzPct val="120000"/>
              <a:buFont typeface="Arial"/>
              <a:buNone/>
              <a:tabLst/>
              <a:defRPr/>
            </a:pPr>
            <a:endParaRPr kumimoji="0" lang="sv-SE" sz="1867"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457189" rtl="0" eaLnBrk="1" fontAlgn="auto" latinLnBrk="0" hangingPunct="1">
              <a:lnSpc>
                <a:spcPct val="100000"/>
              </a:lnSpc>
              <a:spcBef>
                <a:spcPts val="0"/>
              </a:spcBef>
              <a:spcAft>
                <a:spcPts val="600"/>
              </a:spcAft>
              <a:buClr>
                <a:srgbClr val="FFB14D"/>
              </a:buClr>
              <a:buSzPct val="120000"/>
              <a:buFont typeface="Arial"/>
              <a:buNone/>
              <a:tabLst/>
              <a:defRPr/>
            </a:pPr>
            <a:endParaRPr kumimoji="0" lang="sv-SE" sz="1867"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457189" rtl="0" eaLnBrk="1" fontAlgn="auto" latinLnBrk="0" hangingPunct="1">
              <a:lnSpc>
                <a:spcPct val="100000"/>
              </a:lnSpc>
              <a:spcBef>
                <a:spcPts val="0"/>
              </a:spcBef>
              <a:spcAft>
                <a:spcPts val="600"/>
              </a:spcAft>
              <a:buClr>
                <a:srgbClr val="FFB14D"/>
              </a:buClr>
              <a:buSzPct val="120000"/>
              <a:buFont typeface="Arial"/>
              <a:buNone/>
              <a:tabLst/>
              <a:defRPr/>
            </a:pPr>
            <a:endParaRPr kumimoji="0" lang="sv-SE" sz="1867"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457189" rtl="0" eaLnBrk="1" fontAlgn="auto" latinLnBrk="0" hangingPunct="1">
              <a:lnSpc>
                <a:spcPct val="100000"/>
              </a:lnSpc>
              <a:spcBef>
                <a:spcPts val="0"/>
              </a:spcBef>
              <a:spcAft>
                <a:spcPts val="600"/>
              </a:spcAft>
              <a:buClr>
                <a:srgbClr val="FFB14D"/>
              </a:buClr>
              <a:buSzPct val="120000"/>
              <a:buFont typeface="Arial"/>
              <a:buNone/>
              <a:tabLst/>
              <a:defRPr/>
            </a:pPr>
            <a:endParaRPr kumimoji="0" lang="sv-SE" sz="1867"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457189" rtl="0" eaLnBrk="1" fontAlgn="auto" latinLnBrk="0" hangingPunct="1">
              <a:lnSpc>
                <a:spcPct val="100000"/>
              </a:lnSpc>
              <a:spcBef>
                <a:spcPts val="0"/>
              </a:spcBef>
              <a:spcAft>
                <a:spcPts val="600"/>
              </a:spcAft>
              <a:buClr>
                <a:srgbClr val="FFB14D"/>
              </a:buClr>
              <a:buSzPct val="120000"/>
              <a:buFont typeface="Arial"/>
              <a:buNone/>
              <a:tabLst/>
              <a:defRPr/>
            </a:pPr>
            <a:endParaRPr kumimoji="0" lang="sv-SE" sz="1867"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457189" rtl="0" eaLnBrk="1" fontAlgn="auto" latinLnBrk="0" hangingPunct="1">
              <a:lnSpc>
                <a:spcPct val="100000"/>
              </a:lnSpc>
              <a:spcBef>
                <a:spcPts val="0"/>
              </a:spcBef>
              <a:spcAft>
                <a:spcPts val="600"/>
              </a:spcAft>
              <a:buClr>
                <a:srgbClr val="FFB14D"/>
              </a:buClr>
              <a:buSzPct val="120000"/>
              <a:buFont typeface="Arial"/>
              <a:buNone/>
              <a:tabLst/>
              <a:defRPr/>
            </a:pPr>
            <a:endParaRPr kumimoji="0" lang="sv-SE" sz="1867"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457189" rtl="0" eaLnBrk="1" fontAlgn="auto" latinLnBrk="0" hangingPunct="1">
              <a:lnSpc>
                <a:spcPct val="100000"/>
              </a:lnSpc>
              <a:spcBef>
                <a:spcPts val="0"/>
              </a:spcBef>
              <a:spcAft>
                <a:spcPts val="600"/>
              </a:spcAft>
              <a:buClr>
                <a:srgbClr val="FFB14D"/>
              </a:buClr>
              <a:buSzPct val="120000"/>
              <a:buFont typeface="Arial"/>
              <a:buNone/>
              <a:tabLst/>
              <a:defRPr/>
            </a:pPr>
            <a:endParaRPr kumimoji="0" lang="sv-SE" sz="1867"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457189" rtl="0" eaLnBrk="1" fontAlgn="auto" latinLnBrk="0" hangingPunct="1">
              <a:lnSpc>
                <a:spcPct val="100000"/>
              </a:lnSpc>
              <a:spcBef>
                <a:spcPts val="0"/>
              </a:spcBef>
              <a:spcAft>
                <a:spcPts val="600"/>
              </a:spcAft>
              <a:buClr>
                <a:srgbClr val="FFB14D"/>
              </a:buClr>
              <a:buSzPct val="120000"/>
              <a:buFont typeface="Arial"/>
              <a:buNone/>
              <a:tabLst/>
              <a:defRPr/>
            </a:pPr>
            <a:endParaRPr kumimoji="0" lang="sv-SE" sz="1867"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457189" rtl="0" eaLnBrk="1" fontAlgn="auto" latinLnBrk="0" hangingPunct="1">
              <a:lnSpc>
                <a:spcPct val="100000"/>
              </a:lnSpc>
              <a:spcBef>
                <a:spcPts val="0"/>
              </a:spcBef>
              <a:spcAft>
                <a:spcPts val="600"/>
              </a:spcAft>
              <a:buClr>
                <a:srgbClr val="FFB14D"/>
              </a:buClr>
              <a:buSzPct val="120000"/>
              <a:buFont typeface="Arial"/>
              <a:buNone/>
              <a:tabLst/>
              <a:defRPr/>
            </a:pPr>
            <a:endParaRPr kumimoji="0" lang="sv-SE" sz="1867"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457189" rtl="0" eaLnBrk="1" fontAlgn="auto" latinLnBrk="0" hangingPunct="1">
              <a:lnSpc>
                <a:spcPct val="100000"/>
              </a:lnSpc>
              <a:spcBef>
                <a:spcPts val="0"/>
              </a:spcBef>
              <a:spcAft>
                <a:spcPts val="600"/>
              </a:spcAft>
              <a:buClr>
                <a:srgbClr val="FFB14D"/>
              </a:buClr>
              <a:buSzPct val="120000"/>
              <a:buFont typeface="Arial"/>
              <a:buNone/>
              <a:tabLst/>
              <a:defRPr/>
            </a:pPr>
            <a:endParaRPr kumimoji="0" lang="sv-SE" sz="1867"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457189" rtl="0" eaLnBrk="1" fontAlgn="auto" latinLnBrk="0" hangingPunct="1">
              <a:lnSpc>
                <a:spcPct val="100000"/>
              </a:lnSpc>
              <a:spcBef>
                <a:spcPts val="0"/>
              </a:spcBef>
              <a:spcAft>
                <a:spcPts val="600"/>
              </a:spcAft>
              <a:buClr>
                <a:srgbClr val="FFB14D"/>
              </a:buClr>
              <a:buSzPct val="120000"/>
              <a:buFont typeface="Arial"/>
              <a:buNone/>
              <a:tabLst/>
              <a:defRPr/>
            </a:pPr>
            <a:endParaRPr kumimoji="0" lang="sv-SE" sz="1867"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457189" rtl="0" eaLnBrk="1" fontAlgn="auto" latinLnBrk="0" hangingPunct="1">
              <a:lnSpc>
                <a:spcPct val="100000"/>
              </a:lnSpc>
              <a:spcBef>
                <a:spcPts val="0"/>
              </a:spcBef>
              <a:spcAft>
                <a:spcPts val="600"/>
              </a:spcAft>
              <a:buClr>
                <a:srgbClr val="FFB14D"/>
              </a:buClr>
              <a:buSzPct val="120000"/>
              <a:buFont typeface="Arial"/>
              <a:buNone/>
              <a:tabLst/>
              <a:defRPr/>
            </a:pPr>
            <a:endParaRPr kumimoji="0" lang="sv-SE" sz="1867" b="0" i="0" u="none" strike="noStrike" kern="1200" cap="none" spc="0" normalizeH="0" baseline="0" noProof="0" dirty="0">
              <a:ln>
                <a:noFill/>
              </a:ln>
              <a:solidFill>
                <a:srgbClr val="000000"/>
              </a:solidFill>
              <a:effectLst/>
              <a:uLnTx/>
              <a:uFillTx/>
              <a:latin typeface="Arial"/>
              <a:ea typeface="+mn-ea"/>
              <a:cs typeface="Arial"/>
            </a:endParaRPr>
          </a:p>
        </p:txBody>
      </p:sp>
      <p:sp>
        <p:nvSpPr>
          <p:cNvPr id="2" name="Rubrik 1">
            <a:extLst>
              <a:ext uri="{FF2B5EF4-FFF2-40B4-BE49-F238E27FC236}">
                <a16:creationId xmlns:a16="http://schemas.microsoft.com/office/drawing/2014/main" id="{91887570-3AF3-4393-A5E9-7E679D6B74AF}"/>
              </a:ext>
            </a:extLst>
          </p:cNvPr>
          <p:cNvSpPr>
            <a:spLocks noGrp="1"/>
          </p:cNvSpPr>
          <p:nvPr>
            <p:ph type="title"/>
          </p:nvPr>
        </p:nvSpPr>
        <p:spPr>
          <a:xfrm>
            <a:off x="7421349" y="301339"/>
            <a:ext cx="4399175" cy="1142400"/>
          </a:xfrm>
        </p:spPr>
        <p:txBody>
          <a:bodyPr/>
          <a:lstStyle/>
          <a:p>
            <a:r>
              <a:rPr lang="sv-SE" dirty="0"/>
              <a:t>Nollvision cancer </a:t>
            </a:r>
          </a:p>
        </p:txBody>
      </p:sp>
      <p:sp>
        <p:nvSpPr>
          <p:cNvPr id="3" name="Platshållare för innehåll 2">
            <a:extLst>
              <a:ext uri="{FF2B5EF4-FFF2-40B4-BE49-F238E27FC236}">
                <a16:creationId xmlns:a16="http://schemas.microsoft.com/office/drawing/2014/main" id="{FE5CB36A-4CD1-483D-A009-4885764BC7E8}"/>
              </a:ext>
            </a:extLst>
          </p:cNvPr>
          <p:cNvSpPr>
            <a:spLocks noGrp="1"/>
          </p:cNvSpPr>
          <p:nvPr>
            <p:ph sz="half" idx="2"/>
          </p:nvPr>
        </p:nvSpPr>
        <p:spPr>
          <a:xfrm>
            <a:off x="7251667" y="1466192"/>
            <a:ext cx="4568857" cy="4073853"/>
          </a:xfrm>
        </p:spPr>
        <p:txBody>
          <a:bodyPr/>
          <a:lstStyle/>
          <a:p>
            <a:pPr defTabSz="457189">
              <a:spcAft>
                <a:spcPts val="1600"/>
              </a:spcAft>
              <a:buClr>
                <a:srgbClr val="FFB14D"/>
              </a:buClr>
            </a:pPr>
            <a:r>
              <a:rPr lang="sv-SE" sz="2000" dirty="0"/>
              <a:t>Ska minska insjuknande i cancer och transformera cancer från en dödlig till en botbar eller kronisk sjukdom i Sverige och globalt. </a:t>
            </a:r>
            <a:endParaRPr lang="sv-SE" sz="2000" b="1" dirty="0"/>
          </a:p>
          <a:p>
            <a:pPr defTabSz="457189">
              <a:spcAft>
                <a:spcPts val="1600"/>
              </a:spcAft>
              <a:buClr>
                <a:srgbClr val="FFB14D"/>
              </a:buClr>
            </a:pPr>
            <a:r>
              <a:rPr lang="sv-SE" sz="2000" dirty="0"/>
              <a:t>Ska vara en nationell kontaktpunkt för systeminnovation. </a:t>
            </a:r>
          </a:p>
          <a:p>
            <a:pPr defTabSz="457189">
              <a:spcAft>
                <a:spcPts val="1600"/>
              </a:spcAft>
              <a:buClr>
                <a:srgbClr val="FFB14D"/>
              </a:buClr>
            </a:pPr>
            <a:r>
              <a:rPr lang="sv-SE" sz="2000" dirty="0"/>
              <a:t>Gör det enklare för patient, vård, akademi, industri och politik att arbeta metodiskt tillsammans inom forskning och innovation för att snabbt införa nya arbetssätt, tekniker och behandlingar. </a:t>
            </a:r>
          </a:p>
          <a:p>
            <a:pPr marL="0" indent="0">
              <a:buNone/>
            </a:pPr>
            <a:endParaRPr lang="sv-SE" sz="2000" dirty="0"/>
          </a:p>
        </p:txBody>
      </p:sp>
      <p:pic>
        <p:nvPicPr>
          <p:cNvPr id="5" name="Bildobjekt 4">
            <a:extLst>
              <a:ext uri="{FF2B5EF4-FFF2-40B4-BE49-F238E27FC236}">
                <a16:creationId xmlns:a16="http://schemas.microsoft.com/office/drawing/2014/main" id="{899CBA94-4742-495F-96CC-EC1744AA7EB2}"/>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p:blipFill>
        <p:spPr>
          <a:xfrm>
            <a:off x="0" y="0"/>
            <a:ext cx="7013542" cy="5540045"/>
          </a:xfrm>
          <a:prstGeom prst="rect">
            <a:avLst/>
          </a:prstGeom>
        </p:spPr>
      </p:pic>
      <p:pic>
        <p:nvPicPr>
          <p:cNvPr id="11" name="Bildobjekt 10">
            <a:extLst>
              <a:ext uri="{FF2B5EF4-FFF2-40B4-BE49-F238E27FC236}">
                <a16:creationId xmlns:a16="http://schemas.microsoft.com/office/drawing/2014/main" id="{47B7AC9F-1BA6-46F5-AB85-92B1F42321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44274" y="6165987"/>
            <a:ext cx="1037388" cy="382447"/>
          </a:xfrm>
          <a:prstGeom prst="rect">
            <a:avLst/>
          </a:prstGeom>
        </p:spPr>
      </p:pic>
      <p:pic>
        <p:nvPicPr>
          <p:cNvPr id="12" name="Bildobjekt 11">
            <a:extLst>
              <a:ext uri="{FF2B5EF4-FFF2-40B4-BE49-F238E27FC236}">
                <a16:creationId xmlns:a16="http://schemas.microsoft.com/office/drawing/2014/main" id="{D9D7BD4D-AD67-4D77-AAAC-8CEEA6DF84E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22548" y="6040388"/>
            <a:ext cx="946196" cy="673876"/>
          </a:xfrm>
          <a:prstGeom prst="rect">
            <a:avLst/>
          </a:prstGeom>
        </p:spPr>
      </p:pic>
      <p:pic>
        <p:nvPicPr>
          <p:cNvPr id="13" name="Bildobjekt 12">
            <a:extLst>
              <a:ext uri="{FF2B5EF4-FFF2-40B4-BE49-F238E27FC236}">
                <a16:creationId xmlns:a16="http://schemas.microsoft.com/office/drawing/2014/main" id="{B84CD775-AF29-4B03-9A66-DA0AEBBA2E8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3335" y="6079170"/>
            <a:ext cx="1111005" cy="575777"/>
          </a:xfrm>
          <a:prstGeom prst="rect">
            <a:avLst/>
          </a:prstGeom>
        </p:spPr>
      </p:pic>
      <p:pic>
        <p:nvPicPr>
          <p:cNvPr id="14" name="Bildobjekt 13">
            <a:extLst>
              <a:ext uri="{FF2B5EF4-FFF2-40B4-BE49-F238E27FC236}">
                <a16:creationId xmlns:a16="http://schemas.microsoft.com/office/drawing/2014/main" id="{BF24978C-6EAF-4F87-A02F-4C68B185048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30345" y="6189220"/>
            <a:ext cx="1059368" cy="409874"/>
          </a:xfrm>
          <a:prstGeom prst="rect">
            <a:avLst/>
          </a:prstGeom>
        </p:spPr>
      </p:pic>
      <p:pic>
        <p:nvPicPr>
          <p:cNvPr id="15" name="Picture 16">
            <a:extLst>
              <a:ext uri="{FF2B5EF4-FFF2-40B4-BE49-F238E27FC236}">
                <a16:creationId xmlns:a16="http://schemas.microsoft.com/office/drawing/2014/main" id="{BF271F55-0F06-4AE4-98FD-07130E858D8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21048" y="6115269"/>
            <a:ext cx="1322694" cy="320837"/>
          </a:xfrm>
          <a:prstGeom prst="rect">
            <a:avLst/>
          </a:prstGeom>
        </p:spPr>
      </p:pic>
      <p:pic>
        <p:nvPicPr>
          <p:cNvPr id="16" name="Bildobjekt 15">
            <a:extLst>
              <a:ext uri="{FF2B5EF4-FFF2-40B4-BE49-F238E27FC236}">
                <a16:creationId xmlns:a16="http://schemas.microsoft.com/office/drawing/2014/main" id="{3CD66BED-AF2A-4EA9-959C-97069204719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60164" y="6238494"/>
            <a:ext cx="2045302" cy="237431"/>
          </a:xfrm>
          <a:prstGeom prst="rect">
            <a:avLst/>
          </a:prstGeom>
        </p:spPr>
      </p:pic>
    </p:spTree>
    <p:extLst>
      <p:ext uri="{BB962C8B-B14F-4D97-AF65-F5344CB8AC3E}">
        <p14:creationId xmlns:p14="http://schemas.microsoft.com/office/powerpoint/2010/main" val="1543364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extLst>
              <a:ext uri="{FF2B5EF4-FFF2-40B4-BE49-F238E27FC236}">
                <a16:creationId xmlns:a16="http://schemas.microsoft.com/office/drawing/2014/main" id="{BCB45E41-CA73-45D4-85A9-7C2AF952CF20}"/>
              </a:ext>
            </a:extLst>
          </p:cNvPr>
          <p:cNvPicPr/>
          <p:nvPr/>
        </p:nvPicPr>
        <p:blipFill rotWithShape="1">
          <a:blip r:embed="rId3" cstate="screen">
            <a:alphaModFix amt="50000"/>
            <a:extLst>
              <a:ext uri="{28A0092B-C50C-407E-A947-70E740481C1C}">
                <a14:useLocalDpi xmlns:a14="http://schemas.microsoft.com/office/drawing/2010/main"/>
              </a:ext>
            </a:extLst>
          </a:blip>
          <a:srcRect/>
          <a:stretch/>
        </p:blipFill>
        <p:spPr>
          <a:xfrm>
            <a:off x="0" y="-5307"/>
            <a:ext cx="12192000" cy="6863308"/>
          </a:xfrm>
          <a:prstGeom prst="rect">
            <a:avLst/>
          </a:prstGeom>
        </p:spPr>
      </p:pic>
      <p:sp>
        <p:nvSpPr>
          <p:cNvPr id="2" name="Rubrik 1">
            <a:extLst>
              <a:ext uri="{FF2B5EF4-FFF2-40B4-BE49-F238E27FC236}">
                <a16:creationId xmlns:a16="http://schemas.microsoft.com/office/drawing/2014/main" id="{E6BF993A-8E9D-4A13-A8DD-D4933E2A5383}"/>
              </a:ext>
            </a:extLst>
          </p:cNvPr>
          <p:cNvSpPr>
            <a:spLocks noGrp="1"/>
          </p:cNvSpPr>
          <p:nvPr>
            <p:ph type="title"/>
          </p:nvPr>
        </p:nvSpPr>
        <p:spPr>
          <a:xfrm>
            <a:off x="663971" y="1996544"/>
            <a:ext cx="10726080" cy="3397514"/>
          </a:xfrm>
        </p:spPr>
        <p:txBody>
          <a:bodyPr/>
          <a:lstStyle/>
          <a:p>
            <a:r>
              <a:rPr lang="sv-SE" dirty="0"/>
              <a:t>Vinnova finansierar och stödjer långsiktiga, visionära innovationsmiljöer som engagerar aktörer över hela samhället för att tillsammans göra skillnad för invånares hälsa!</a:t>
            </a:r>
            <a:br>
              <a:rPr lang="sv-SE" dirty="0"/>
            </a:br>
            <a:endParaRPr lang="sv-SE" dirty="0"/>
          </a:p>
        </p:txBody>
      </p:sp>
    </p:spTree>
    <p:extLst>
      <p:ext uri="{BB962C8B-B14F-4D97-AF65-F5344CB8AC3E}">
        <p14:creationId xmlns:p14="http://schemas.microsoft.com/office/powerpoint/2010/main" val="1165254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utomhus, berg, natur, gräs&#10;&#10;Automatiskt genererad beskrivning">
            <a:extLst>
              <a:ext uri="{FF2B5EF4-FFF2-40B4-BE49-F238E27FC236}">
                <a16:creationId xmlns:a16="http://schemas.microsoft.com/office/drawing/2014/main" id="{4730B828-49EA-4726-9FDE-D51EDAF6A6CB}"/>
              </a:ext>
            </a:extLst>
          </p:cNvPr>
          <p:cNvPicPr>
            <a:picLocks noChangeAspect="1"/>
          </p:cNvPicPr>
          <p:nvPr/>
        </p:nvPicPr>
        <p:blipFill rotWithShape="1">
          <a:blip r:embed="rId3"/>
          <a:srcRect l="11851" r="17604" b="11759"/>
          <a:stretch/>
        </p:blipFill>
        <p:spPr>
          <a:xfrm>
            <a:off x="7799294" y="-1"/>
            <a:ext cx="4392706" cy="6858001"/>
          </a:xfrm>
          <a:prstGeom prst="rect">
            <a:avLst/>
          </a:prstGeom>
        </p:spPr>
      </p:pic>
      <p:sp>
        <p:nvSpPr>
          <p:cNvPr id="23" name="Rubrik 1">
            <a:extLst>
              <a:ext uri="{FF2B5EF4-FFF2-40B4-BE49-F238E27FC236}">
                <a16:creationId xmlns:a16="http://schemas.microsoft.com/office/drawing/2014/main" id="{F6A0C39D-2BA3-430A-9956-DF2C87144F9F}"/>
              </a:ext>
            </a:extLst>
          </p:cNvPr>
          <p:cNvSpPr txBox="1">
            <a:spLocks/>
          </p:cNvSpPr>
          <p:nvPr/>
        </p:nvSpPr>
        <p:spPr>
          <a:xfrm>
            <a:off x="7270376" y="1272988"/>
            <a:ext cx="4239967" cy="945682"/>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5400" kern="1200" cap="none" spc="0" baseline="0">
                <a:solidFill>
                  <a:schemeClr val="tx1"/>
                </a:solidFill>
                <a:latin typeface="+mj-lt"/>
                <a:ea typeface="+mj-ea"/>
                <a:cs typeface="+mj-cs"/>
              </a:defRPr>
            </a:lvl1pPr>
          </a:lstStyle>
          <a:p>
            <a:pPr algn="r"/>
            <a:r>
              <a:rPr lang="sv-SE" sz="4400" dirty="0"/>
              <a:t>Djärva och inspirerande</a:t>
            </a:r>
            <a:br>
              <a:rPr lang="sv-SE" sz="4400" dirty="0"/>
            </a:br>
            <a:r>
              <a:rPr lang="sv-SE" sz="4400" dirty="0"/>
              <a:t>visioner</a:t>
            </a:r>
          </a:p>
        </p:txBody>
      </p:sp>
      <p:sp>
        <p:nvSpPr>
          <p:cNvPr id="12" name="Platshållare för innehåll 2">
            <a:extLst>
              <a:ext uri="{FF2B5EF4-FFF2-40B4-BE49-F238E27FC236}">
                <a16:creationId xmlns:a16="http://schemas.microsoft.com/office/drawing/2014/main" id="{68D2400E-BDA5-4681-BE47-1C84764105F9}"/>
              </a:ext>
            </a:extLst>
          </p:cNvPr>
          <p:cNvSpPr>
            <a:spLocks noGrp="1"/>
          </p:cNvSpPr>
          <p:nvPr>
            <p:ph sz="quarter" idx="13"/>
          </p:nvPr>
        </p:nvSpPr>
        <p:spPr>
          <a:xfrm>
            <a:off x="667711" y="3626223"/>
            <a:ext cx="4182195" cy="2350950"/>
          </a:xfrm>
        </p:spPr>
        <p:txBody>
          <a:bodyPr>
            <a:normAutofit/>
          </a:bodyPr>
          <a:lstStyle/>
          <a:p>
            <a:pPr marL="457200" indent="-457200">
              <a:spcAft>
                <a:spcPts val="0"/>
              </a:spcAft>
              <a:buFont typeface="Franklin Gothic Demi Cond" panose="020B0706030402020204" pitchFamily="34" charset="0"/>
              <a:buChar char="►"/>
            </a:pPr>
            <a:r>
              <a:rPr lang="sv-SE" sz="4400">
                <a:latin typeface="+mj-lt"/>
                <a:ea typeface="+mj-ea"/>
                <a:cs typeface="+mj-cs"/>
              </a:rPr>
              <a:t>Fem miljöer</a:t>
            </a:r>
          </a:p>
          <a:p>
            <a:pPr marL="457200" indent="-457200">
              <a:spcAft>
                <a:spcPts val="0"/>
              </a:spcAft>
              <a:buFont typeface="Franklin Gothic Demi Cond" panose="020B0706030402020204" pitchFamily="34" charset="0"/>
              <a:buChar char="►"/>
            </a:pPr>
            <a:r>
              <a:rPr lang="sv-SE" sz="4400">
                <a:latin typeface="+mj-lt"/>
                <a:ea typeface="+mj-ea"/>
                <a:cs typeface="+mj-cs"/>
              </a:rPr>
              <a:t>Fem miljoner </a:t>
            </a:r>
          </a:p>
          <a:p>
            <a:pPr marL="457200" indent="-457200">
              <a:spcAft>
                <a:spcPts val="0"/>
              </a:spcAft>
              <a:buFont typeface="Franklin Gothic Demi Cond" panose="020B0706030402020204" pitchFamily="34" charset="0"/>
              <a:buChar char="►"/>
            </a:pPr>
            <a:r>
              <a:rPr lang="sv-SE" sz="4400">
                <a:latin typeface="+mj-lt"/>
                <a:ea typeface="+mj-ea"/>
                <a:cs typeface="+mj-cs"/>
              </a:rPr>
              <a:t>Fem år</a:t>
            </a:r>
          </a:p>
          <a:p>
            <a:pPr marL="457200" indent="-457200">
              <a:spcAft>
                <a:spcPts val="0"/>
              </a:spcAft>
              <a:buFont typeface="Arial" panose="020B0604020202020204" pitchFamily="34" charset="0"/>
              <a:buChar char="•"/>
            </a:pPr>
            <a:endParaRPr lang="sv-SE" sz="2800">
              <a:latin typeface="Franklin Gothic Book" panose="020B0503020102020204" pitchFamily="34" charset="0"/>
            </a:endParaRPr>
          </a:p>
        </p:txBody>
      </p:sp>
    </p:spTree>
    <p:extLst>
      <p:ext uri="{BB962C8B-B14F-4D97-AF65-F5344CB8AC3E}">
        <p14:creationId xmlns:p14="http://schemas.microsoft.com/office/powerpoint/2010/main" val="2078419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7DE3FB-ADE3-406E-A810-9F2E8CCDF9C7}"/>
              </a:ext>
            </a:extLst>
          </p:cNvPr>
          <p:cNvSpPr>
            <a:spLocks noGrp="1"/>
          </p:cNvSpPr>
          <p:nvPr>
            <p:ph type="title"/>
          </p:nvPr>
        </p:nvSpPr>
        <p:spPr/>
        <p:txBody>
          <a:bodyPr/>
          <a:lstStyle/>
          <a:p>
            <a:r>
              <a:rPr lang="sv-SE" dirty="0"/>
              <a:t>Vinnovas hypotes</a:t>
            </a:r>
          </a:p>
        </p:txBody>
      </p:sp>
      <p:sp>
        <p:nvSpPr>
          <p:cNvPr id="4" name="Platshållare för text 3">
            <a:extLst>
              <a:ext uri="{FF2B5EF4-FFF2-40B4-BE49-F238E27FC236}">
                <a16:creationId xmlns:a16="http://schemas.microsoft.com/office/drawing/2014/main" id="{6E8BBE55-5A65-4A9D-A5BE-3064DBD19075}"/>
              </a:ext>
            </a:extLst>
          </p:cNvPr>
          <p:cNvSpPr>
            <a:spLocks noGrp="1"/>
          </p:cNvSpPr>
          <p:nvPr>
            <p:ph sz="quarter" idx="13"/>
          </p:nvPr>
        </p:nvSpPr>
        <p:spPr>
          <a:xfrm>
            <a:off x="714375" y="1546973"/>
            <a:ext cx="7488332" cy="4721350"/>
          </a:xfrm>
        </p:spPr>
        <p:txBody>
          <a:bodyPr/>
          <a:lstStyle/>
          <a:p>
            <a:r>
              <a:rPr lang="sv-SE" sz="2800" dirty="0">
                <a:latin typeface="Franklin Gothic Book" panose="020B0503020102020204" pitchFamily="34" charset="0"/>
              </a:rPr>
              <a:t>Ett visionsdrivet arbetssätt ger ökad</a:t>
            </a:r>
            <a:br>
              <a:rPr lang="sv-SE" sz="2800" dirty="0">
                <a:latin typeface="Franklin Gothic Book" panose="020B0503020102020204" pitchFamily="34" charset="0"/>
              </a:rPr>
            </a:br>
            <a:r>
              <a:rPr lang="sv-SE" sz="2800" dirty="0">
                <a:latin typeface="Franklin Gothic Book" panose="020B0503020102020204" pitchFamily="34" charset="0"/>
              </a:rPr>
              <a:t>innovations- och transformationsförmåga</a:t>
            </a:r>
          </a:p>
          <a:p>
            <a:endParaRPr lang="sv-SE" dirty="0">
              <a:latin typeface="Franklin Gothic Book" panose="020B0503020102020204" pitchFamily="34" charset="0"/>
            </a:endParaRPr>
          </a:p>
        </p:txBody>
      </p:sp>
      <p:sp>
        <p:nvSpPr>
          <p:cNvPr id="14" name="Rektangel 13">
            <a:extLst>
              <a:ext uri="{FF2B5EF4-FFF2-40B4-BE49-F238E27FC236}">
                <a16:creationId xmlns:a16="http://schemas.microsoft.com/office/drawing/2014/main" id="{165FAA4E-38A0-4EAA-A089-24E0E7CA83F3}"/>
              </a:ext>
            </a:extLst>
          </p:cNvPr>
          <p:cNvSpPr/>
          <p:nvPr/>
        </p:nvSpPr>
        <p:spPr>
          <a:xfrm>
            <a:off x="591792" y="2716476"/>
            <a:ext cx="7216468" cy="3477875"/>
          </a:xfrm>
          <a:prstGeom prst="rect">
            <a:avLst/>
          </a:prstGeom>
        </p:spPr>
        <p:txBody>
          <a:bodyPr wrap="square">
            <a:spAutoFit/>
          </a:bodyPr>
          <a:lstStyle/>
          <a:p>
            <a:pPr marL="285750" indent="-285750">
              <a:spcAft>
                <a:spcPts val="1200"/>
              </a:spcAft>
              <a:buFont typeface="Arial" panose="020B0604020202020204" pitchFamily="34" charset="0"/>
              <a:buChar char="•"/>
            </a:pPr>
            <a:r>
              <a:rPr lang="sv-SE" sz="2000" dirty="0">
                <a:latin typeface="Franklin Gothic Book" panose="020B0503020102020204" pitchFamily="34" charset="0"/>
              </a:rPr>
              <a:t>Inkluderande och flexibel samverkansform</a:t>
            </a:r>
          </a:p>
          <a:p>
            <a:pPr marL="285750" indent="-285750">
              <a:spcAft>
                <a:spcPts val="1200"/>
              </a:spcAft>
              <a:buFont typeface="Arial" panose="020B0604020202020204" pitchFamily="34" charset="0"/>
              <a:buChar char="•"/>
            </a:pPr>
            <a:r>
              <a:rPr lang="sv-SE" sz="2000" dirty="0">
                <a:latin typeface="Franklin Gothic Book" panose="020B0503020102020204" pitchFamily="34" charset="0"/>
              </a:rPr>
              <a:t>Tvärsektoriellt, multidisciplinärt</a:t>
            </a:r>
          </a:p>
          <a:p>
            <a:pPr marL="285750" indent="-285750">
              <a:spcAft>
                <a:spcPts val="1200"/>
              </a:spcAft>
              <a:buFont typeface="Arial" panose="020B0604020202020204" pitchFamily="34" charset="0"/>
              <a:buChar char="•"/>
            </a:pPr>
            <a:r>
              <a:rPr lang="sv-SE" sz="2000" dirty="0">
                <a:latin typeface="Franklin Gothic Book" panose="020B0503020102020204" pitchFamily="34" charset="0"/>
              </a:rPr>
              <a:t>Koordinerat av ett kärnteam</a:t>
            </a:r>
          </a:p>
          <a:p>
            <a:pPr marL="285750" indent="-285750">
              <a:spcAft>
                <a:spcPts val="1200"/>
              </a:spcAft>
              <a:buFont typeface="Arial" panose="020B0604020202020204" pitchFamily="34" charset="0"/>
              <a:buChar char="•"/>
            </a:pPr>
            <a:r>
              <a:rPr lang="sv-SE" sz="2000" dirty="0">
                <a:latin typeface="Franklin Gothic Book" panose="020B0503020102020204" pitchFamily="34" charset="0"/>
              </a:rPr>
              <a:t>Initierar nya och engagerar pågående insatser</a:t>
            </a:r>
          </a:p>
          <a:p>
            <a:pPr marL="285750" indent="-285750">
              <a:spcAft>
                <a:spcPts val="1200"/>
              </a:spcAft>
              <a:buFont typeface="Arial" panose="020B0604020202020204" pitchFamily="34" charset="0"/>
              <a:buChar char="•"/>
            </a:pPr>
            <a:r>
              <a:rPr lang="sv-SE" sz="2000" dirty="0">
                <a:latin typeface="Franklin Gothic Book" panose="020B0503020102020204" pitchFamily="34" charset="0"/>
              </a:rPr>
              <a:t>Nationell förankring och internationell uppkoppling</a:t>
            </a:r>
          </a:p>
          <a:p>
            <a:pPr marL="285750" indent="-285750">
              <a:spcAft>
                <a:spcPts val="1200"/>
              </a:spcAft>
              <a:buFont typeface="Arial" panose="020B0604020202020204" pitchFamily="34" charset="0"/>
              <a:buChar char="•"/>
            </a:pPr>
            <a:r>
              <a:rPr lang="sv-SE" sz="2000" dirty="0">
                <a:latin typeface="Franklin Gothic Book" panose="020B0503020102020204" pitchFamily="34" charset="0"/>
              </a:rPr>
              <a:t>Långsiktighet, hållbarhet och jämställdhet</a:t>
            </a:r>
          </a:p>
          <a:p>
            <a:pPr marL="285750" indent="-285750">
              <a:spcAft>
                <a:spcPts val="1200"/>
              </a:spcAft>
              <a:buFont typeface="Arial" panose="020B0604020202020204" pitchFamily="34" charset="0"/>
              <a:buChar char="•"/>
            </a:pPr>
            <a:r>
              <a:rPr lang="sv-SE" sz="2000" dirty="0">
                <a:latin typeface="Franklin Gothic Book" panose="020B0503020102020204" pitchFamily="34" charset="0"/>
              </a:rPr>
              <a:t>Stöd inom innovationsledning, omvärldsbevakning, kommunikation</a:t>
            </a:r>
          </a:p>
        </p:txBody>
      </p:sp>
      <p:pic>
        <p:nvPicPr>
          <p:cNvPr id="6" name="Bildobjekt 5" descr="En bild som visar utomhus, berg, natur, gräs&#10;&#10;Automatiskt genererad beskrivning">
            <a:extLst>
              <a:ext uri="{FF2B5EF4-FFF2-40B4-BE49-F238E27FC236}">
                <a16:creationId xmlns:a16="http://schemas.microsoft.com/office/drawing/2014/main" id="{4730B828-49EA-4726-9FDE-D51EDAF6A6CB}"/>
              </a:ext>
            </a:extLst>
          </p:cNvPr>
          <p:cNvPicPr>
            <a:picLocks noChangeAspect="1"/>
          </p:cNvPicPr>
          <p:nvPr/>
        </p:nvPicPr>
        <p:blipFill rotWithShape="1">
          <a:blip r:embed="rId3"/>
          <a:srcRect l="11851" r="17604"/>
          <a:stretch/>
        </p:blipFill>
        <p:spPr>
          <a:xfrm>
            <a:off x="8315864" y="0"/>
            <a:ext cx="3876136" cy="6858000"/>
          </a:xfrm>
          <a:prstGeom prst="rect">
            <a:avLst/>
          </a:prstGeom>
        </p:spPr>
      </p:pic>
    </p:spTree>
    <p:extLst>
      <p:ext uri="{BB962C8B-B14F-4D97-AF65-F5344CB8AC3E}">
        <p14:creationId xmlns:p14="http://schemas.microsoft.com/office/powerpoint/2010/main" val="1234609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CFAE21-4BA9-4AB8-A37C-A05801D28CC8}"/>
              </a:ext>
            </a:extLst>
          </p:cNvPr>
          <p:cNvSpPr>
            <a:spLocks noGrp="1"/>
          </p:cNvSpPr>
          <p:nvPr>
            <p:ph type="title"/>
          </p:nvPr>
        </p:nvSpPr>
        <p:spPr/>
        <p:txBody>
          <a:bodyPr/>
          <a:lstStyle/>
          <a:p>
            <a:r>
              <a:rPr lang="sv-SE" dirty="0"/>
              <a:t>Finansierade innovationsmiljöer</a:t>
            </a:r>
          </a:p>
        </p:txBody>
      </p:sp>
      <p:graphicFrame>
        <p:nvGraphicFramePr>
          <p:cNvPr id="5" name="Objekt 4">
            <a:extLst>
              <a:ext uri="{FF2B5EF4-FFF2-40B4-BE49-F238E27FC236}">
                <a16:creationId xmlns:a16="http://schemas.microsoft.com/office/drawing/2014/main" id="{3A693946-D77D-4CFA-8043-FDA322FBDDAF}"/>
              </a:ext>
            </a:extLst>
          </p:cNvPr>
          <p:cNvGraphicFramePr>
            <a:graphicFrameLocks noChangeAspect="1"/>
          </p:cNvGraphicFramePr>
          <p:nvPr>
            <p:extLst>
              <p:ext uri="{D42A27DB-BD31-4B8C-83A1-F6EECF244321}">
                <p14:modId xmlns:p14="http://schemas.microsoft.com/office/powerpoint/2010/main" val="1108277025"/>
              </p:ext>
            </p:extLst>
          </p:nvPr>
        </p:nvGraphicFramePr>
        <p:xfrm>
          <a:off x="4285701" y="1523969"/>
          <a:ext cx="2878943" cy="1630685"/>
        </p:xfrm>
        <a:graphic>
          <a:graphicData uri="http://schemas.openxmlformats.org/presentationml/2006/ole">
            <mc:AlternateContent xmlns:mc="http://schemas.openxmlformats.org/markup-compatibility/2006">
              <mc:Choice xmlns:v="urn:schemas-microsoft-com:vml" Requires="v">
                <p:oleObj spid="_x0000_s1035" r:id="rId4" imgW="8237880" imgH="6087600" progId="">
                  <p:embed/>
                </p:oleObj>
              </mc:Choice>
              <mc:Fallback>
                <p:oleObj r:id="rId4" imgW="8237880" imgH="6087600" progId="">
                  <p:embed/>
                  <p:pic>
                    <p:nvPicPr>
                      <p:cNvPr id="5" name="Objekt 4">
                        <a:extLst>
                          <a:ext uri="{FF2B5EF4-FFF2-40B4-BE49-F238E27FC236}">
                            <a16:creationId xmlns:a16="http://schemas.microsoft.com/office/drawing/2014/main" id="{3A693946-D77D-4CFA-8043-FDA322FBDDAF}"/>
                          </a:ext>
                        </a:extLst>
                      </p:cNvPr>
                      <p:cNvPicPr/>
                      <p:nvPr/>
                    </p:nvPicPr>
                    <p:blipFill>
                      <a:blip r:embed="rId5">
                        <a:lum bright="-23000" contrast="-31000"/>
                      </a:blip>
                      <a:stretch>
                        <a:fillRect/>
                      </a:stretch>
                    </p:blipFill>
                    <p:spPr>
                      <a:xfrm>
                        <a:off x="4285701" y="1523969"/>
                        <a:ext cx="2878943" cy="1630685"/>
                      </a:xfrm>
                      <a:prstGeom prst="rect">
                        <a:avLst/>
                      </a:prstGeom>
                      <a:solidFill>
                        <a:schemeClr val="bg1"/>
                      </a:solidFill>
                    </p:spPr>
                  </p:pic>
                </p:oleObj>
              </mc:Fallback>
            </mc:AlternateContent>
          </a:graphicData>
        </a:graphic>
      </p:graphicFrame>
      <p:pic>
        <p:nvPicPr>
          <p:cNvPr id="6" name="Platshållare för bild 19" descr="En bild som visar utomhus, person, ung, stående&#10;&#10;Automatiskt genererad beskrivning">
            <a:extLst>
              <a:ext uri="{FF2B5EF4-FFF2-40B4-BE49-F238E27FC236}">
                <a16:creationId xmlns:a16="http://schemas.microsoft.com/office/drawing/2014/main" id="{7E7ABD5F-6180-4B40-AF66-D17C4ECC511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6120" t="26120"/>
          <a:stretch/>
        </p:blipFill>
        <p:spPr>
          <a:xfrm>
            <a:off x="8046819" y="1509643"/>
            <a:ext cx="2898994" cy="1630684"/>
          </a:xfrm>
          <a:prstGeom prst="rect">
            <a:avLst/>
          </a:prstGeom>
        </p:spPr>
      </p:pic>
      <p:pic>
        <p:nvPicPr>
          <p:cNvPr id="7" name="Platshållare för bild 8" descr="En bild som visar person, man, inomhus, elektronik&#10;&#10;Automatiskt genererad beskrivning">
            <a:extLst>
              <a:ext uri="{FF2B5EF4-FFF2-40B4-BE49-F238E27FC236}">
                <a16:creationId xmlns:a16="http://schemas.microsoft.com/office/drawing/2014/main" id="{BCA2E462-99FD-406D-8093-22A4FA99BD4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5835" r="1035" b="21748"/>
          <a:stretch/>
        </p:blipFill>
        <p:spPr>
          <a:xfrm>
            <a:off x="6053210" y="4170025"/>
            <a:ext cx="2893299" cy="1614488"/>
          </a:xfrm>
          <a:prstGeom prst="rect">
            <a:avLst/>
          </a:prstGeom>
        </p:spPr>
      </p:pic>
      <p:pic>
        <p:nvPicPr>
          <p:cNvPr id="8" name="Bildobjekt 7">
            <a:extLst>
              <a:ext uri="{FF2B5EF4-FFF2-40B4-BE49-F238E27FC236}">
                <a16:creationId xmlns:a16="http://schemas.microsoft.com/office/drawing/2014/main" id="{A7042F61-112B-47B4-A557-90199E0276D3}"/>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a:ext>
            </a:extLst>
          </a:blip>
          <a:srcRect t="14146" b="14146"/>
          <a:stretch/>
        </p:blipFill>
        <p:spPr>
          <a:xfrm>
            <a:off x="735226" y="1512386"/>
            <a:ext cx="2878943" cy="1630685"/>
          </a:xfrm>
          <a:prstGeom prst="rect">
            <a:avLst/>
          </a:prstGeom>
        </p:spPr>
      </p:pic>
      <p:pic>
        <p:nvPicPr>
          <p:cNvPr id="4" name="Bildobjekt 3" descr="En bild som visar person, bord, inomhus, mat&#10;&#10;Automatiskt genererad beskrivning">
            <a:extLst>
              <a:ext uri="{FF2B5EF4-FFF2-40B4-BE49-F238E27FC236}">
                <a16:creationId xmlns:a16="http://schemas.microsoft.com/office/drawing/2014/main" id="{5A828566-3C06-4C72-AE37-67248301039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12097" b="48137"/>
          <a:stretch/>
        </p:blipFill>
        <p:spPr>
          <a:xfrm>
            <a:off x="2492309" y="4170025"/>
            <a:ext cx="2898994" cy="1630685"/>
          </a:xfrm>
          <a:prstGeom prst="rect">
            <a:avLst/>
          </a:prstGeom>
        </p:spPr>
      </p:pic>
      <p:sp>
        <p:nvSpPr>
          <p:cNvPr id="9" name="Rubrik 1">
            <a:extLst>
              <a:ext uri="{FF2B5EF4-FFF2-40B4-BE49-F238E27FC236}">
                <a16:creationId xmlns:a16="http://schemas.microsoft.com/office/drawing/2014/main" id="{CBA31E0E-5752-40D2-BAE7-48703BC3A3E7}"/>
              </a:ext>
            </a:extLst>
          </p:cNvPr>
          <p:cNvSpPr txBox="1">
            <a:spLocks/>
          </p:cNvSpPr>
          <p:nvPr/>
        </p:nvSpPr>
        <p:spPr>
          <a:xfrm>
            <a:off x="724800" y="3209335"/>
            <a:ext cx="2878943" cy="580927"/>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5400" kern="1200" cap="none" spc="0" baseline="0">
                <a:solidFill>
                  <a:schemeClr val="tx1"/>
                </a:solidFill>
                <a:latin typeface="+mj-lt"/>
                <a:ea typeface="+mj-ea"/>
                <a:cs typeface="+mj-cs"/>
              </a:defRPr>
            </a:lvl1pPr>
          </a:lstStyle>
          <a:p>
            <a:pPr algn="ctr"/>
            <a:r>
              <a:rPr lang="sv-SE" sz="2400" dirty="0"/>
              <a:t>Nollvision cancer</a:t>
            </a:r>
          </a:p>
        </p:txBody>
      </p:sp>
      <p:sp>
        <p:nvSpPr>
          <p:cNvPr id="10" name="Rubrik 1">
            <a:extLst>
              <a:ext uri="{FF2B5EF4-FFF2-40B4-BE49-F238E27FC236}">
                <a16:creationId xmlns:a16="http://schemas.microsoft.com/office/drawing/2014/main" id="{0878428D-EA6A-4A29-942D-592956EFC37A}"/>
              </a:ext>
            </a:extLst>
          </p:cNvPr>
          <p:cNvSpPr txBox="1">
            <a:spLocks/>
          </p:cNvSpPr>
          <p:nvPr/>
        </p:nvSpPr>
        <p:spPr>
          <a:xfrm>
            <a:off x="4285701" y="3209335"/>
            <a:ext cx="2878943" cy="580927"/>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5400" kern="1200" cap="none" spc="0" baseline="0">
                <a:solidFill>
                  <a:schemeClr val="tx1"/>
                </a:solidFill>
                <a:latin typeface="+mj-lt"/>
                <a:ea typeface="+mj-ea"/>
                <a:cs typeface="+mj-cs"/>
              </a:defRPr>
            </a:lvl1pPr>
          </a:lstStyle>
          <a:p>
            <a:pPr algn="ctr"/>
            <a:r>
              <a:rPr lang="sv-SE" sz="2400" dirty="0"/>
              <a:t>Sverige ledande inom avancerade terapier</a:t>
            </a:r>
          </a:p>
        </p:txBody>
      </p:sp>
      <p:sp>
        <p:nvSpPr>
          <p:cNvPr id="11" name="Rubrik 1">
            <a:extLst>
              <a:ext uri="{FF2B5EF4-FFF2-40B4-BE49-F238E27FC236}">
                <a16:creationId xmlns:a16="http://schemas.microsoft.com/office/drawing/2014/main" id="{6E30DAAE-BE11-4066-8045-0BB8E01F1FDF}"/>
              </a:ext>
            </a:extLst>
          </p:cNvPr>
          <p:cNvSpPr txBox="1">
            <a:spLocks/>
          </p:cNvSpPr>
          <p:nvPr/>
        </p:nvSpPr>
        <p:spPr>
          <a:xfrm>
            <a:off x="8046819" y="3229942"/>
            <a:ext cx="2878943" cy="580927"/>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5400" kern="1200" cap="none" spc="0" baseline="0">
                <a:solidFill>
                  <a:schemeClr val="tx1"/>
                </a:solidFill>
                <a:latin typeface="+mj-lt"/>
                <a:ea typeface="+mj-ea"/>
                <a:cs typeface="+mj-cs"/>
              </a:defRPr>
            </a:lvl1pPr>
          </a:lstStyle>
          <a:p>
            <a:pPr algn="ctr"/>
            <a:r>
              <a:rPr lang="sv-SE" sz="2400" dirty="0"/>
              <a:t>Ett antibiotikasmart Sverige</a:t>
            </a:r>
          </a:p>
        </p:txBody>
      </p:sp>
      <p:sp>
        <p:nvSpPr>
          <p:cNvPr id="12" name="Rubrik 1">
            <a:extLst>
              <a:ext uri="{FF2B5EF4-FFF2-40B4-BE49-F238E27FC236}">
                <a16:creationId xmlns:a16="http://schemas.microsoft.com/office/drawing/2014/main" id="{B2335F4B-5E05-4574-9B8C-F0233D8DF5A4}"/>
              </a:ext>
            </a:extLst>
          </p:cNvPr>
          <p:cNvSpPr txBox="1">
            <a:spLocks/>
          </p:cNvSpPr>
          <p:nvPr/>
        </p:nvSpPr>
        <p:spPr>
          <a:xfrm>
            <a:off x="2492309" y="5874867"/>
            <a:ext cx="2878943" cy="580927"/>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5400" kern="1200" cap="none" spc="0" baseline="0">
                <a:solidFill>
                  <a:schemeClr val="tx1"/>
                </a:solidFill>
                <a:latin typeface="+mj-lt"/>
                <a:ea typeface="+mj-ea"/>
                <a:cs typeface="+mj-cs"/>
              </a:defRPr>
            </a:lvl1pPr>
          </a:lstStyle>
          <a:p>
            <a:pPr algn="ctr"/>
            <a:r>
              <a:rPr lang="sv-SE" sz="2400" dirty="0"/>
              <a:t>Nollvision för undernäring hos äldre</a:t>
            </a:r>
          </a:p>
        </p:txBody>
      </p:sp>
      <p:sp>
        <p:nvSpPr>
          <p:cNvPr id="13" name="Rubrik 1">
            <a:extLst>
              <a:ext uri="{FF2B5EF4-FFF2-40B4-BE49-F238E27FC236}">
                <a16:creationId xmlns:a16="http://schemas.microsoft.com/office/drawing/2014/main" id="{B21AD067-BA77-45E5-A20B-6DA958D98A5B}"/>
              </a:ext>
            </a:extLst>
          </p:cNvPr>
          <p:cNvSpPr txBox="1">
            <a:spLocks/>
          </p:cNvSpPr>
          <p:nvPr/>
        </p:nvSpPr>
        <p:spPr>
          <a:xfrm>
            <a:off x="6053210" y="5874867"/>
            <a:ext cx="2878943" cy="580927"/>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5400" kern="1200" cap="none" spc="0" baseline="0">
                <a:solidFill>
                  <a:schemeClr val="tx1"/>
                </a:solidFill>
                <a:latin typeface="+mj-lt"/>
                <a:ea typeface="+mj-ea"/>
                <a:cs typeface="+mj-cs"/>
              </a:defRPr>
            </a:lvl1pPr>
          </a:lstStyle>
          <a:p>
            <a:pPr algn="ctr"/>
            <a:r>
              <a:rPr lang="sv-SE" sz="2400" dirty="0"/>
              <a:t>Informationsdriven </a:t>
            </a:r>
            <a:br>
              <a:rPr lang="sv-SE" sz="2400" dirty="0"/>
            </a:br>
            <a:r>
              <a:rPr lang="sv-SE" sz="2400" dirty="0"/>
              <a:t>vård</a:t>
            </a:r>
          </a:p>
        </p:txBody>
      </p:sp>
    </p:spTree>
    <p:extLst>
      <p:ext uri="{BB962C8B-B14F-4D97-AF65-F5344CB8AC3E}">
        <p14:creationId xmlns:p14="http://schemas.microsoft.com/office/powerpoint/2010/main" val="846482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Bildobjekt 38" descr="En bild som visar ritning&#10;&#10;Automatiskt genererad beskrivning">
            <a:extLst>
              <a:ext uri="{FF2B5EF4-FFF2-40B4-BE49-F238E27FC236}">
                <a16:creationId xmlns:a16="http://schemas.microsoft.com/office/drawing/2014/main" id="{D8536053-C40E-4B45-9597-0FF3DC04F7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91096" y="5886179"/>
            <a:ext cx="1081330" cy="483002"/>
          </a:xfrm>
          <a:prstGeom prst="rect">
            <a:avLst/>
          </a:prstGeom>
        </p:spPr>
      </p:pic>
      <p:sp>
        <p:nvSpPr>
          <p:cNvPr id="4" name="Rubrik 3">
            <a:extLst>
              <a:ext uri="{FF2B5EF4-FFF2-40B4-BE49-F238E27FC236}">
                <a16:creationId xmlns:a16="http://schemas.microsoft.com/office/drawing/2014/main" id="{9C350395-B18B-674D-A002-2E4BC5DCE3DF}"/>
              </a:ext>
            </a:extLst>
          </p:cNvPr>
          <p:cNvSpPr>
            <a:spLocks noGrp="1"/>
          </p:cNvSpPr>
          <p:nvPr>
            <p:ph type="title"/>
          </p:nvPr>
        </p:nvSpPr>
        <p:spPr>
          <a:xfrm>
            <a:off x="481571" y="421854"/>
            <a:ext cx="10628442" cy="834533"/>
          </a:xfrm>
        </p:spPr>
        <p:txBody>
          <a:bodyPr/>
          <a:lstStyle/>
          <a:p>
            <a:r>
              <a:rPr lang="sv-SE" b="0" dirty="0">
                <a:latin typeface="Franklin Gothic Demi Cond" panose="020B0706030402020204" pitchFamily="34" charset="0"/>
              </a:rPr>
              <a:t>Nollvisionen för undernäring hos äldre</a:t>
            </a:r>
          </a:p>
        </p:txBody>
      </p:sp>
      <p:sp>
        <p:nvSpPr>
          <p:cNvPr id="5" name="Platshållare för innehåll 4">
            <a:extLst>
              <a:ext uri="{FF2B5EF4-FFF2-40B4-BE49-F238E27FC236}">
                <a16:creationId xmlns:a16="http://schemas.microsoft.com/office/drawing/2014/main" id="{0C0AEB8D-B760-6E40-B9C5-DE67E9A8EDE5}"/>
              </a:ext>
            </a:extLst>
          </p:cNvPr>
          <p:cNvSpPr>
            <a:spLocks noGrp="1"/>
          </p:cNvSpPr>
          <p:nvPr>
            <p:ph sz="quarter" idx="10"/>
          </p:nvPr>
        </p:nvSpPr>
        <p:spPr>
          <a:xfrm>
            <a:off x="424722" y="1176870"/>
            <a:ext cx="8055779" cy="1817054"/>
          </a:xfrm>
        </p:spPr>
        <p:txBody>
          <a:bodyPr/>
          <a:lstStyle/>
          <a:p>
            <a:pPr marL="225425" indent="-225425">
              <a:spcBef>
                <a:spcPts val="1128"/>
              </a:spcBef>
            </a:pPr>
            <a:r>
              <a:rPr lang="sv-SE" sz="2000" dirty="0">
                <a:latin typeface="Arial" panose="020B0604020202020204" pitchFamily="34" charset="0"/>
                <a:cs typeface="Arial" panose="020B0604020202020204" pitchFamily="34" charset="0"/>
              </a:rPr>
              <a:t>Undernäring hos äldre är en dold folksjukdom som leder till stort personligt lidande och enorma samhällskostnader</a:t>
            </a:r>
          </a:p>
          <a:p>
            <a:pPr marL="225425" indent="-225425">
              <a:spcBef>
                <a:spcPts val="1200"/>
              </a:spcBef>
            </a:pPr>
            <a:r>
              <a:rPr lang="sv-SE" sz="2000" dirty="0">
                <a:latin typeface="Arial" panose="020B0604020202020204" pitchFamily="34" charset="0"/>
                <a:cs typeface="Arial" panose="020B0604020202020204" pitchFamily="34" charset="0"/>
              </a:rPr>
              <a:t>För att ingen äldre ska vara undernärda år 2030 krävs en systeminnovation där alla aktörer i ekosystemet runt den äldre börjar samarbeta och framförallt sätter den äldre individen i centrum</a:t>
            </a:r>
          </a:p>
          <a:p>
            <a:pPr>
              <a:spcBef>
                <a:spcPts val="1128"/>
              </a:spcBef>
            </a:pPr>
            <a:endParaRPr lang="sv-SE" sz="2000" dirty="0"/>
          </a:p>
        </p:txBody>
      </p:sp>
      <p:sp>
        <p:nvSpPr>
          <p:cNvPr id="6" name="Textruta 31">
            <a:extLst>
              <a:ext uri="{FF2B5EF4-FFF2-40B4-BE49-F238E27FC236}">
                <a16:creationId xmlns:a16="http://schemas.microsoft.com/office/drawing/2014/main" id="{CF71B03C-C2A9-E947-8F93-EC77E64B1D2A}"/>
              </a:ext>
            </a:extLst>
          </p:cNvPr>
          <p:cNvSpPr txBox="1"/>
          <p:nvPr/>
        </p:nvSpPr>
        <p:spPr>
          <a:xfrm>
            <a:off x="2423878" y="5619025"/>
            <a:ext cx="2072611" cy="402347"/>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LEDS OCH KOORDINERAS AV:</a:t>
            </a:r>
          </a:p>
        </p:txBody>
      </p:sp>
      <p:sp>
        <p:nvSpPr>
          <p:cNvPr id="7" name="Textruta 32">
            <a:extLst>
              <a:ext uri="{FF2B5EF4-FFF2-40B4-BE49-F238E27FC236}">
                <a16:creationId xmlns:a16="http://schemas.microsoft.com/office/drawing/2014/main" id="{43068BBE-9B1B-BB47-A1B6-EE766B82163A}"/>
              </a:ext>
            </a:extLst>
          </p:cNvPr>
          <p:cNvSpPr txBox="1"/>
          <p:nvPr/>
        </p:nvSpPr>
        <p:spPr>
          <a:xfrm>
            <a:off x="10448134" y="5616094"/>
            <a:ext cx="1540943" cy="297918"/>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FINANSIERAS AV:</a:t>
            </a:r>
          </a:p>
        </p:txBody>
      </p:sp>
      <p:pic>
        <p:nvPicPr>
          <p:cNvPr id="8" name="image1.png">
            <a:extLst>
              <a:ext uri="{FF2B5EF4-FFF2-40B4-BE49-F238E27FC236}">
                <a16:creationId xmlns:a16="http://schemas.microsoft.com/office/drawing/2014/main" id="{322CC791-5518-0945-9B5E-7DE23FC3A7FA}"/>
              </a:ext>
            </a:extLst>
          </p:cNvPr>
          <p:cNvPicPr/>
          <p:nvPr/>
        </p:nvPicPr>
        <p:blipFill>
          <a:blip r:embed="rId4" cstate="screen">
            <a:extLst>
              <a:ext uri="{28A0092B-C50C-407E-A947-70E740481C1C}">
                <a14:useLocalDpi xmlns:a14="http://schemas.microsoft.com/office/drawing/2010/main"/>
              </a:ext>
            </a:extLst>
          </a:blip>
          <a:srcRect/>
          <a:stretch>
            <a:fillRect/>
          </a:stretch>
        </p:blipFill>
        <p:spPr>
          <a:xfrm>
            <a:off x="10535995" y="6066785"/>
            <a:ext cx="1175672" cy="257208"/>
          </a:xfrm>
          <a:prstGeom prst="rect">
            <a:avLst/>
          </a:prstGeom>
          <a:ln/>
        </p:spPr>
      </p:pic>
      <p:pic>
        <p:nvPicPr>
          <p:cNvPr id="9" name="image2.png">
            <a:extLst>
              <a:ext uri="{FF2B5EF4-FFF2-40B4-BE49-F238E27FC236}">
                <a16:creationId xmlns:a16="http://schemas.microsoft.com/office/drawing/2014/main" id="{141D828E-BB80-6145-A6AA-2085708346C8}"/>
              </a:ext>
            </a:extLst>
          </p:cNvPr>
          <p:cNvPicPr/>
          <p:nvPr/>
        </p:nvPicPr>
        <p:blipFill rotWithShape="1">
          <a:blip r:embed="rId5" cstate="screen">
            <a:extLst>
              <a:ext uri="{28A0092B-C50C-407E-A947-70E740481C1C}">
                <a14:useLocalDpi xmlns:a14="http://schemas.microsoft.com/office/drawing/2010/main"/>
              </a:ext>
            </a:extLst>
          </a:blip>
          <a:srcRect t="15795" b="28912"/>
          <a:stretch/>
        </p:blipFill>
        <p:spPr bwMode="auto">
          <a:xfrm>
            <a:off x="2267562" y="6050861"/>
            <a:ext cx="2473217" cy="491071"/>
          </a:xfrm>
          <a:prstGeom prst="rect">
            <a:avLst/>
          </a:prstGeom>
          <a:ln>
            <a:noFill/>
          </a:ln>
          <a:extLst>
            <a:ext uri="{53640926-AAD7-44D8-BBD7-CCE9431645EC}">
              <a14:shadowObscured xmlns:a14="http://schemas.microsoft.com/office/drawing/2010/main"/>
            </a:ext>
          </a:extLst>
        </p:spPr>
      </p:pic>
      <p:pic>
        <p:nvPicPr>
          <p:cNvPr id="11" name="Bildobjekt 8">
            <a:extLst>
              <a:ext uri="{FF2B5EF4-FFF2-40B4-BE49-F238E27FC236}">
                <a16:creationId xmlns:a16="http://schemas.microsoft.com/office/drawing/2014/main" id="{89673F9F-37E8-8248-A258-04FFF56E9A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9316" y="5525339"/>
            <a:ext cx="1950980" cy="930380"/>
          </a:xfrm>
          <a:prstGeom prst="rect">
            <a:avLst/>
          </a:prstGeom>
        </p:spPr>
      </p:pic>
      <p:pic>
        <p:nvPicPr>
          <p:cNvPr id="25" name="Bildobjekt 24">
            <a:extLst>
              <a:ext uri="{FF2B5EF4-FFF2-40B4-BE49-F238E27FC236}">
                <a16:creationId xmlns:a16="http://schemas.microsoft.com/office/drawing/2014/main" id="{BDA5BA39-D097-1241-8F2E-8A9D6195749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077836" y="6359751"/>
            <a:ext cx="940336" cy="446144"/>
          </a:xfrm>
          <a:prstGeom prst="rect">
            <a:avLst/>
          </a:prstGeom>
        </p:spPr>
      </p:pic>
      <p:pic>
        <p:nvPicPr>
          <p:cNvPr id="27" name="Bildobjekt 26">
            <a:extLst>
              <a:ext uri="{FF2B5EF4-FFF2-40B4-BE49-F238E27FC236}">
                <a16:creationId xmlns:a16="http://schemas.microsoft.com/office/drawing/2014/main" id="{F4E15413-9AA2-3444-95BC-FC7DEBCBD02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07633" y="5456829"/>
            <a:ext cx="838300" cy="449532"/>
          </a:xfrm>
          <a:prstGeom prst="rect">
            <a:avLst/>
          </a:prstGeom>
        </p:spPr>
      </p:pic>
      <p:pic>
        <p:nvPicPr>
          <p:cNvPr id="29" name="Picture 2" descr="Relaterad bild">
            <a:extLst>
              <a:ext uri="{FF2B5EF4-FFF2-40B4-BE49-F238E27FC236}">
                <a16:creationId xmlns:a16="http://schemas.microsoft.com/office/drawing/2014/main" id="{CD669A14-D996-FC4D-8BE3-AFB2D7E5373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628095" y="6407728"/>
            <a:ext cx="997376" cy="3501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Bildresultat fÃ¶r socialstyrelsen">
            <a:extLst>
              <a:ext uri="{FF2B5EF4-FFF2-40B4-BE49-F238E27FC236}">
                <a16:creationId xmlns:a16="http://schemas.microsoft.com/office/drawing/2014/main" id="{C335EA35-1B24-654D-B218-14A29A383A2F}"/>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810224" y="5537653"/>
            <a:ext cx="1338101" cy="28788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Bildresultat fÃ¶r stockholms stad">
            <a:extLst>
              <a:ext uri="{FF2B5EF4-FFF2-40B4-BE49-F238E27FC236}">
                <a16:creationId xmlns:a16="http://schemas.microsoft.com/office/drawing/2014/main" id="{4F17A54F-43A2-6543-94F4-A0E399F422E5}"/>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603017" y="5945638"/>
            <a:ext cx="1047533" cy="36408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Relaterad bild">
            <a:extLst>
              <a:ext uri="{FF2B5EF4-FFF2-40B4-BE49-F238E27FC236}">
                <a16:creationId xmlns:a16="http://schemas.microsoft.com/office/drawing/2014/main" id="{02FBCA89-A3CE-DF42-97BF-1EBCBB865A23}"/>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8891439" y="5918655"/>
            <a:ext cx="1175671" cy="4180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JÃ¤mstÃ¤lld Utveckling SkÃ¥ne">
            <a:extLst>
              <a:ext uri="{FF2B5EF4-FFF2-40B4-BE49-F238E27FC236}">
                <a16:creationId xmlns:a16="http://schemas.microsoft.com/office/drawing/2014/main" id="{FA0DB9A1-057F-7C40-AAFA-1D3DD97534C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134044" y="5933499"/>
            <a:ext cx="827920" cy="38836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Bildresultat fÃ¶r livsmedelsverket">
            <a:extLst>
              <a:ext uri="{FF2B5EF4-FFF2-40B4-BE49-F238E27FC236}">
                <a16:creationId xmlns:a16="http://schemas.microsoft.com/office/drawing/2014/main" id="{9D1B9B7B-233F-5F45-A679-0D980C06B1B9}"/>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901470" y="5589675"/>
            <a:ext cx="1293068" cy="18384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Bildresultat fÃ¶r cuviva">
            <a:extLst>
              <a:ext uri="{FF2B5EF4-FFF2-40B4-BE49-F238E27FC236}">
                <a16:creationId xmlns:a16="http://schemas.microsoft.com/office/drawing/2014/main" id="{88CE9345-FEE3-8B42-8ABD-4E730E915ACE}"/>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3276" t="12423" r="1074" b="9549"/>
          <a:stretch/>
        </p:blipFill>
        <p:spPr bwMode="auto">
          <a:xfrm>
            <a:off x="4671450" y="6476832"/>
            <a:ext cx="920623" cy="211983"/>
          </a:xfrm>
          <a:prstGeom prst="rect">
            <a:avLst/>
          </a:prstGeom>
          <a:noFill/>
          <a:extLst>
            <a:ext uri="{909E8E84-426E-40DD-AFC4-6F175D3DCCD1}">
              <a14:hiddenFill xmlns:a14="http://schemas.microsoft.com/office/drawing/2010/main">
                <a:solidFill>
                  <a:srgbClr val="FFFFFF"/>
                </a:solidFill>
              </a14:hiddenFill>
            </a:ext>
          </a:extLst>
        </p:spPr>
      </p:pic>
      <p:pic>
        <p:nvPicPr>
          <p:cNvPr id="38" name="Bildobjekt 37">
            <a:extLst>
              <a:ext uri="{FF2B5EF4-FFF2-40B4-BE49-F238E27FC236}">
                <a16:creationId xmlns:a16="http://schemas.microsoft.com/office/drawing/2014/main" id="{A0553797-2AF1-EE4D-B1A4-2EE2C8052305}"/>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681682" y="5506501"/>
            <a:ext cx="900158" cy="350189"/>
          </a:xfrm>
          <a:prstGeom prst="rect">
            <a:avLst/>
          </a:prstGeom>
        </p:spPr>
      </p:pic>
      <p:pic>
        <p:nvPicPr>
          <p:cNvPr id="28" name="Picture 2" descr="Bildresultat fÃ¶r findus logo">
            <a:extLst>
              <a:ext uri="{FF2B5EF4-FFF2-40B4-BE49-F238E27FC236}">
                <a16:creationId xmlns:a16="http://schemas.microsoft.com/office/drawing/2014/main" id="{E990460A-C0D0-BD47-AADD-A556D1A2C78B}"/>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9284947" y="6312878"/>
            <a:ext cx="388655" cy="539890"/>
          </a:xfrm>
          <a:prstGeom prst="rect">
            <a:avLst/>
          </a:prstGeom>
          <a:noFill/>
          <a:extLst>
            <a:ext uri="{909E8E84-426E-40DD-AFC4-6F175D3DCCD1}">
              <a14:hiddenFill xmlns:a14="http://schemas.microsoft.com/office/drawing/2010/main">
                <a:solidFill>
                  <a:srgbClr val="FFFFFF"/>
                </a:solidFill>
              </a14:hiddenFill>
            </a:ext>
          </a:extLst>
        </p:spPr>
      </p:pic>
      <p:sp>
        <p:nvSpPr>
          <p:cNvPr id="13" name="Rektangel 12">
            <a:extLst>
              <a:ext uri="{FF2B5EF4-FFF2-40B4-BE49-F238E27FC236}">
                <a16:creationId xmlns:a16="http://schemas.microsoft.com/office/drawing/2014/main" id="{7CAB3545-8AE2-FE42-87E6-C40292338A91}"/>
              </a:ext>
            </a:extLst>
          </p:cNvPr>
          <p:cNvSpPr/>
          <p:nvPr/>
        </p:nvSpPr>
        <p:spPr>
          <a:xfrm>
            <a:off x="447693" y="2977576"/>
            <a:ext cx="7746024" cy="2446824"/>
          </a:xfrm>
          <a:prstGeom prst="rect">
            <a:avLst/>
          </a:prstGeom>
        </p:spPr>
        <p:txBody>
          <a:bodyPr wrap="square">
            <a:spAutoFit/>
          </a:bodyPr>
          <a:lstStyle/>
          <a:p>
            <a:pPr marL="225425" marR="0" lvl="0" indent="-225425"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sv-SE" altLang="sv-SE"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Vårt partnerskap ska:</a:t>
            </a:r>
          </a:p>
          <a:p>
            <a:pPr marL="719138" marR="0" lvl="1" indent="-261938" algn="l" defTabSz="457200" rtl="0" eaLnBrk="1" fontAlgn="auto" latinLnBrk="0" hangingPunct="1">
              <a:lnSpc>
                <a:spcPct val="100000"/>
              </a:lnSpc>
              <a:spcBef>
                <a:spcPts val="0"/>
              </a:spcBef>
              <a:spcAft>
                <a:spcPts val="0"/>
              </a:spcAft>
              <a:buClrTx/>
              <a:buSzTx/>
              <a:buFont typeface="Systemtypsnitt"/>
              <a:buChar char="-"/>
              <a:tabLst>
                <a:tab pos="8705850" algn="l"/>
              </a:tabLst>
              <a:defRPr/>
            </a:pPr>
            <a:r>
              <a:rPr kumimoji="0" lang="sv-SE" altLang="sv-SE" sz="19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Utveckla metoder för att identifiera äldre som riskerar undernäring </a:t>
            </a:r>
          </a:p>
          <a:p>
            <a:pPr marL="719138" marR="0" lvl="1" indent="-261938" algn="l" defTabSz="457200" rtl="0" eaLnBrk="1" fontAlgn="auto" latinLnBrk="0" hangingPunct="1">
              <a:lnSpc>
                <a:spcPct val="100000"/>
              </a:lnSpc>
              <a:spcBef>
                <a:spcPts val="0"/>
              </a:spcBef>
              <a:spcAft>
                <a:spcPts val="0"/>
              </a:spcAft>
              <a:buClrTx/>
              <a:buSzTx/>
              <a:buFont typeface="Systemtypsnitt"/>
              <a:buChar char="-"/>
              <a:tabLst/>
              <a:defRPr/>
            </a:pPr>
            <a:r>
              <a:rPr kumimoji="0" lang="sv-SE" altLang="sv-SE" sz="19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Öka tillgången till anpassade livsmedel</a:t>
            </a:r>
          </a:p>
          <a:p>
            <a:pPr marL="719138" marR="0" lvl="1" indent="-261938" algn="l" defTabSz="457200" rtl="0" eaLnBrk="1" fontAlgn="auto" latinLnBrk="0" hangingPunct="1">
              <a:lnSpc>
                <a:spcPct val="100000"/>
              </a:lnSpc>
              <a:spcBef>
                <a:spcPts val="0"/>
              </a:spcBef>
              <a:spcAft>
                <a:spcPts val="0"/>
              </a:spcAft>
              <a:buClrTx/>
              <a:buSzTx/>
              <a:buFont typeface="Systemtypsnitt"/>
              <a:buChar char="-"/>
              <a:tabLst/>
              <a:defRPr/>
            </a:pPr>
            <a:r>
              <a:rPr kumimoji="0" lang="sv-SE" altLang="sv-SE" sz="19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Minska ensamheten bland äldre</a:t>
            </a:r>
          </a:p>
          <a:p>
            <a:pPr marL="719138" marR="0" lvl="1" indent="-261938" algn="l" defTabSz="457200" rtl="0" eaLnBrk="1" fontAlgn="auto" latinLnBrk="0" hangingPunct="1">
              <a:lnSpc>
                <a:spcPct val="100000"/>
              </a:lnSpc>
              <a:spcBef>
                <a:spcPts val="0"/>
              </a:spcBef>
              <a:spcAft>
                <a:spcPts val="0"/>
              </a:spcAft>
              <a:buClrTx/>
              <a:buSzTx/>
              <a:buFont typeface="Systemtypsnitt"/>
              <a:buChar char="-"/>
              <a:tabLst/>
              <a:defRPr/>
            </a:pPr>
            <a:r>
              <a:rPr kumimoji="0" lang="sv-SE" altLang="sv-SE" sz="19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Öka kunskapen kring mat och måltider för äldre </a:t>
            </a:r>
          </a:p>
          <a:p>
            <a:pPr marL="719138" marR="0" lvl="1" indent="-261938" algn="l" defTabSz="457200" rtl="0" eaLnBrk="1" fontAlgn="auto" latinLnBrk="0" hangingPunct="1">
              <a:lnSpc>
                <a:spcPct val="100000"/>
              </a:lnSpc>
              <a:spcBef>
                <a:spcPts val="0"/>
              </a:spcBef>
              <a:spcAft>
                <a:spcPts val="0"/>
              </a:spcAft>
              <a:buClrTx/>
              <a:buSzTx/>
              <a:buFont typeface="Systemtypsnitt"/>
              <a:buChar char="-"/>
              <a:tabLst/>
              <a:defRPr/>
            </a:pPr>
            <a:r>
              <a:rPr kumimoji="0" lang="sv-SE" altLang="sv-SE" sz="19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Ta fram kostnadskalkyler som visar vad förebyggande arbete kostar jämfört med undernäring </a:t>
            </a:r>
            <a:endParaRPr kumimoji="0" lang="sv-SE" altLang="sv-SE"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Bildobjekt 9" descr="En bild som visar person, bord, inomhus, mat&#10;&#10;Automatiskt genererad beskrivning">
            <a:extLst>
              <a:ext uri="{FF2B5EF4-FFF2-40B4-BE49-F238E27FC236}">
                <a16:creationId xmlns:a16="http://schemas.microsoft.com/office/drawing/2014/main" id="{8CC6E2EE-92B4-044E-861F-052F5217D5D1}"/>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8387649" y="448280"/>
            <a:ext cx="3329422" cy="4709589"/>
          </a:xfrm>
          <a:prstGeom prst="rect">
            <a:avLst/>
          </a:prstGeom>
        </p:spPr>
      </p:pic>
    </p:spTree>
    <p:extLst>
      <p:ext uri="{BB962C8B-B14F-4D97-AF65-F5344CB8AC3E}">
        <p14:creationId xmlns:p14="http://schemas.microsoft.com/office/powerpoint/2010/main" val="3270859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kt 23">
            <a:extLst>
              <a:ext uri="{FF2B5EF4-FFF2-40B4-BE49-F238E27FC236}">
                <a16:creationId xmlns:a16="http://schemas.microsoft.com/office/drawing/2014/main" id="{EE7A05BB-ABF7-4FEE-BA3F-28D92544A3A0}"/>
              </a:ext>
            </a:extLst>
          </p:cNvPr>
          <p:cNvGraphicFramePr>
            <a:graphicFrameLocks noChangeAspect="1"/>
          </p:cNvGraphicFramePr>
          <p:nvPr>
            <p:extLst>
              <p:ext uri="{D42A27DB-BD31-4B8C-83A1-F6EECF244321}">
                <p14:modId xmlns:p14="http://schemas.microsoft.com/office/powerpoint/2010/main" val="2968129796"/>
              </p:ext>
            </p:extLst>
          </p:nvPr>
        </p:nvGraphicFramePr>
        <p:xfrm>
          <a:off x="0" y="-47767"/>
          <a:ext cx="12191999" cy="6905767"/>
        </p:xfrm>
        <a:graphic>
          <a:graphicData uri="http://schemas.openxmlformats.org/presentationml/2006/ole">
            <mc:AlternateContent xmlns:mc="http://schemas.openxmlformats.org/markup-compatibility/2006">
              <mc:Choice xmlns:v="urn:schemas-microsoft-com:vml" Requires="v">
                <p:oleObj spid="_x0000_s3086" r:id="rId4" imgW="8237880" imgH="6087600" progId="">
                  <p:embed/>
                </p:oleObj>
              </mc:Choice>
              <mc:Fallback>
                <p:oleObj r:id="rId4" imgW="8237880" imgH="6087600" progId="">
                  <p:embed/>
                  <p:pic>
                    <p:nvPicPr>
                      <p:cNvPr id="24" name="Objekt 23">
                        <a:extLst>
                          <a:ext uri="{FF2B5EF4-FFF2-40B4-BE49-F238E27FC236}">
                            <a16:creationId xmlns:a16="http://schemas.microsoft.com/office/drawing/2014/main" id="{EE7A05BB-ABF7-4FEE-BA3F-28D92544A3A0}"/>
                          </a:ext>
                        </a:extLst>
                      </p:cNvPr>
                      <p:cNvPicPr/>
                      <p:nvPr/>
                    </p:nvPicPr>
                    <p:blipFill>
                      <a:blip r:embed="rId5">
                        <a:alphaModFix/>
                        <a:lum bright="-16000" contrast="-28000"/>
                      </a:blip>
                      <a:stretch>
                        <a:fillRect/>
                      </a:stretch>
                    </p:blipFill>
                    <p:spPr>
                      <a:xfrm>
                        <a:off x="0" y="-47767"/>
                        <a:ext cx="12191999" cy="6905767"/>
                      </a:xfrm>
                      <a:prstGeom prst="rect">
                        <a:avLst/>
                      </a:prstGeom>
                      <a:solidFill>
                        <a:schemeClr val="bg1"/>
                      </a:solidFill>
                    </p:spPr>
                  </p:pic>
                </p:oleObj>
              </mc:Fallback>
            </mc:AlternateContent>
          </a:graphicData>
        </a:graphic>
      </p:graphicFrame>
      <p:sp>
        <p:nvSpPr>
          <p:cNvPr id="26" name="Platshållare för innehåll 2">
            <a:extLst>
              <a:ext uri="{FF2B5EF4-FFF2-40B4-BE49-F238E27FC236}">
                <a16:creationId xmlns:a16="http://schemas.microsoft.com/office/drawing/2014/main" id="{7EB93B51-DD7B-482A-9AB9-986D68839B98}"/>
              </a:ext>
            </a:extLst>
          </p:cNvPr>
          <p:cNvSpPr txBox="1">
            <a:spLocks/>
          </p:cNvSpPr>
          <p:nvPr/>
        </p:nvSpPr>
        <p:spPr>
          <a:xfrm>
            <a:off x="680702" y="333346"/>
            <a:ext cx="7785965" cy="4023970"/>
          </a:xfrm>
          <a:prstGeom prst="rect">
            <a:avLst/>
          </a:prstGeom>
          <a:noFill/>
          <a:ln>
            <a:noFill/>
            <a:prstDash val="lgDash"/>
          </a:ln>
        </p:spPr>
        <p:txBody>
          <a:bodyPr vert="horz" lIns="0" tIns="0" rIns="0" bIns="0" rtlCol="0">
            <a:normAutofit fontScale="92500" lnSpcReduction="10000"/>
          </a:bodyPr>
          <a:lstStyle>
            <a:lvl1pPr marL="228600" indent="-228600" algn="l" defTabSz="914400" rtl="0" eaLnBrk="1" latinLnBrk="0" hangingPunct="1">
              <a:lnSpc>
                <a:spcPct val="110000"/>
              </a:lnSpc>
              <a:spcBef>
                <a:spcPts val="1200"/>
              </a:spcBef>
              <a:buClrTx/>
              <a:buFont typeface="Arial"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110000"/>
              </a:lnSpc>
              <a:spcBef>
                <a:spcPts val="1200"/>
              </a:spcBef>
              <a:buClrTx/>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110000"/>
              </a:lnSpc>
              <a:spcBef>
                <a:spcPts val="1200"/>
              </a:spcBef>
              <a:buClrTx/>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10000"/>
              </a:lnSpc>
              <a:spcBef>
                <a:spcPts val="1200"/>
              </a:spcBef>
              <a:buClrTx/>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1200"/>
              </a:spcBef>
              <a:buClrTx/>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ct val="110000"/>
              </a:lnSpc>
              <a:spcBef>
                <a:spcPts val="0"/>
              </a:spcBef>
              <a:spcAft>
                <a:spcPts val="667"/>
              </a:spcAft>
              <a:buClrTx/>
              <a:buSzTx/>
              <a:buFont typeface="Arial" pitchFamily="34" charset="0"/>
              <a:buNone/>
              <a:tabLst/>
              <a:defRPr/>
            </a:pPr>
            <a:r>
              <a:rPr kumimoji="0" lang="sv-SE" sz="4800" b="0" i="0" u="none" strike="noStrike" kern="1200" cap="none" spc="0" normalizeH="0" baseline="0" noProof="0" dirty="0">
                <a:ln>
                  <a:noFill/>
                </a:ln>
                <a:solidFill>
                  <a:schemeClr val="bg1">
                    <a:lumMod val="95000"/>
                  </a:schemeClr>
                </a:solidFill>
                <a:effectLst/>
                <a:uLnTx/>
                <a:uFillTx/>
                <a:latin typeface="Franklin Gothic Demi Cond" panose="020B0706030402020204" pitchFamily="34" charset="0"/>
                <a:ea typeface="+mn-ea"/>
                <a:cs typeface="+mn-cs"/>
              </a:rPr>
              <a:t>Sverige ledande inom avancerade terapier  2030</a:t>
            </a:r>
          </a:p>
          <a:p>
            <a:pPr marL="0" marR="0" lvl="0" indent="0" algn="l" defTabSz="1219170" rtl="0" eaLnBrk="1" fontAlgn="auto" latinLnBrk="0" hangingPunct="1">
              <a:lnSpc>
                <a:spcPct val="110000"/>
              </a:lnSpc>
              <a:spcBef>
                <a:spcPts val="0"/>
              </a:spcBef>
              <a:spcAft>
                <a:spcPts val="667"/>
              </a:spcAft>
              <a:buClrTx/>
              <a:buSzTx/>
              <a:buNone/>
              <a:tabLst/>
              <a:defRPr/>
            </a:pPr>
            <a:r>
              <a:rPr kumimoji="0" lang="sv-SE" sz="240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mn-ea"/>
                <a:cs typeface="Arial" panose="020B0604020202020204" pitchFamily="34" charset="0"/>
              </a:rPr>
              <a:t>Avancerade terapiläkemedel (ATMP) </a:t>
            </a:r>
            <a:r>
              <a:rPr kumimoji="0" lang="sv-SE" sz="2800" i="0" u="none" strike="noStrike" kern="1200" cap="none" spc="0" normalizeH="0" baseline="0" noProof="0" dirty="0">
                <a:ln>
                  <a:noFill/>
                </a:ln>
                <a:solidFill>
                  <a:schemeClr val="bg1">
                    <a:lumMod val="95000"/>
                  </a:schemeClr>
                </a:solidFill>
                <a:effectLst/>
                <a:uLnTx/>
                <a:uFillTx/>
                <a:latin typeface="Franklin Gothic Demi" panose="020B0703020102020204" pitchFamily="34" charset="0"/>
                <a:ea typeface="+mn-ea"/>
                <a:cs typeface="+mn-cs"/>
              </a:rPr>
              <a:t>–</a:t>
            </a:r>
            <a:r>
              <a:rPr kumimoji="0" lang="sv-SE" sz="240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mn-ea"/>
                <a:cs typeface="Arial" panose="020B0604020202020204" pitchFamily="34" charset="0"/>
              </a:rPr>
              <a:t> </a:t>
            </a:r>
            <a:r>
              <a:rPr lang="sv-SE" sz="2400" dirty="0">
                <a:solidFill>
                  <a:schemeClr val="bg1">
                    <a:lumMod val="95000"/>
                  </a:schemeClr>
                </a:solidFill>
                <a:latin typeface="Arial" panose="020B0604020202020204" pitchFamily="34" charset="0"/>
                <a:cs typeface="Arial" panose="020B0604020202020204" pitchFamily="34" charset="0"/>
              </a:rPr>
              <a:t>nästa generation</a:t>
            </a:r>
            <a:r>
              <a:rPr kumimoji="0" lang="sv-SE" sz="240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mn-ea"/>
                <a:cs typeface="Arial" panose="020B0604020202020204" pitchFamily="34" charset="0"/>
              </a:rPr>
              <a:t> läkemedel baserade på gener, celler eller vävnadsprodukter öppnar nya möjligheter att effektivare behandla och även bota sjukdomar</a:t>
            </a:r>
          </a:p>
          <a:p>
            <a:pPr marL="0" marR="0" lvl="0" indent="0" algn="l" defTabSz="1219170" rtl="0" eaLnBrk="1" fontAlgn="auto" latinLnBrk="0" hangingPunct="1">
              <a:lnSpc>
                <a:spcPct val="110000"/>
              </a:lnSpc>
              <a:spcBef>
                <a:spcPts val="0"/>
              </a:spcBef>
              <a:spcAft>
                <a:spcPts val="667"/>
              </a:spcAft>
              <a:buClrTx/>
              <a:buSzTx/>
              <a:buNone/>
              <a:tabLst/>
              <a:defRPr/>
            </a:pPr>
            <a:r>
              <a:rPr kumimoji="0" lang="sv-SE" sz="240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mn-ea"/>
                <a:cs typeface="Arial" panose="020B0604020202020204" pitchFamily="34" charset="0"/>
              </a:rPr>
              <a:t>I bred samverkan löser vi utmaningar inom utveckling, kommersialisering och tillgängliggörande av värdefulla </a:t>
            </a:r>
            <a:br>
              <a:rPr kumimoji="0" lang="sv-SE" sz="240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mn-ea"/>
                <a:cs typeface="Arial" panose="020B0604020202020204" pitchFamily="34" charset="0"/>
              </a:rPr>
            </a:br>
            <a:r>
              <a:rPr kumimoji="0" lang="sv-SE" sz="240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mn-ea"/>
                <a:cs typeface="Arial" panose="020B0604020202020204" pitchFamily="34" charset="0"/>
              </a:rPr>
              <a:t>ATMP till patienter</a:t>
            </a:r>
            <a:r>
              <a:rPr kumimoji="0" lang="en-US" sz="240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mn-ea"/>
                <a:cs typeface="Arial" panose="020B0604020202020204" pitchFamily="34" charset="0"/>
              </a:rPr>
              <a:t> </a:t>
            </a:r>
            <a:endParaRPr kumimoji="0" lang="sv-SE" sz="240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mn-ea"/>
              <a:cs typeface="Arial" panose="020B0604020202020204" pitchFamily="34" charset="0"/>
            </a:endParaRPr>
          </a:p>
        </p:txBody>
      </p:sp>
      <p:sp>
        <p:nvSpPr>
          <p:cNvPr id="2" name="Rektangel 1">
            <a:extLst>
              <a:ext uri="{FF2B5EF4-FFF2-40B4-BE49-F238E27FC236}">
                <a16:creationId xmlns:a16="http://schemas.microsoft.com/office/drawing/2014/main" id="{D26912BE-C8EA-4D85-8F29-8322D6265EDC}"/>
              </a:ext>
            </a:extLst>
          </p:cNvPr>
          <p:cNvSpPr/>
          <p:nvPr/>
        </p:nvSpPr>
        <p:spPr>
          <a:xfrm>
            <a:off x="0" y="4876800"/>
            <a:ext cx="12207159"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Bildobjekt 26">
            <a:extLst>
              <a:ext uri="{FF2B5EF4-FFF2-40B4-BE49-F238E27FC236}">
                <a16:creationId xmlns:a16="http://schemas.microsoft.com/office/drawing/2014/main" id="{13033E18-1AA9-4E75-9409-ECB3F414585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96148" y="6438698"/>
            <a:ext cx="1774368" cy="205980"/>
          </a:xfrm>
          <a:prstGeom prst="rect">
            <a:avLst/>
          </a:prstGeom>
        </p:spPr>
      </p:pic>
      <p:pic>
        <p:nvPicPr>
          <p:cNvPr id="28" name="Bildobjekt 4" descr="En bild som visar ritning&#10;&#10;Beskrivning genererad med mycket hög exakthet">
            <a:extLst>
              <a:ext uri="{FF2B5EF4-FFF2-40B4-BE49-F238E27FC236}">
                <a16:creationId xmlns:a16="http://schemas.microsoft.com/office/drawing/2014/main" id="{85DCA550-1111-4A1D-B100-EE50DA0CB5C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16805" y="5139352"/>
            <a:ext cx="1021208" cy="270202"/>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Bildobjekt 11" descr="En bild som visar ritning&#10;&#10;Beskrivning genererad med mycket hög exakthet">
            <a:extLst>
              <a:ext uri="{FF2B5EF4-FFF2-40B4-BE49-F238E27FC236}">
                <a16:creationId xmlns:a16="http://schemas.microsoft.com/office/drawing/2014/main" id="{B9507CA3-E9D8-4FD3-9533-A8C055FA085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789045" y="5080058"/>
            <a:ext cx="960252" cy="395979"/>
          </a:xfrm>
          <a:prstGeom prst="rect">
            <a:avLst/>
          </a:prstGeom>
        </p:spPr>
      </p:pic>
      <p:pic>
        <p:nvPicPr>
          <p:cNvPr id="30" name="Bildobjekt 17" descr="En bild som visar ritning&#10;&#10;Beskrivning genererad med mycket hög exakthet">
            <a:extLst>
              <a:ext uri="{FF2B5EF4-FFF2-40B4-BE49-F238E27FC236}">
                <a16:creationId xmlns:a16="http://schemas.microsoft.com/office/drawing/2014/main" id="{3F99688E-0035-4917-BFFB-35498B087B2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563496" y="5138075"/>
            <a:ext cx="800066" cy="299471"/>
          </a:xfrm>
          <a:prstGeom prst="roundRect">
            <a:avLst>
              <a:gd name="adj" fmla="val 16667"/>
            </a:avLst>
          </a:prstGeom>
          <a:ln>
            <a:noFill/>
          </a:ln>
          <a:effectLst/>
        </p:spPr>
      </p:pic>
      <p:pic>
        <p:nvPicPr>
          <p:cNvPr id="31" name="Bildobjekt 8" descr="En bild som visar ritning&#10;&#10;Beskrivning genererad med mycket hög exakthet">
            <a:extLst>
              <a:ext uri="{FF2B5EF4-FFF2-40B4-BE49-F238E27FC236}">
                <a16:creationId xmlns:a16="http://schemas.microsoft.com/office/drawing/2014/main" id="{CF7C2202-2770-4BEB-AE59-1BE4D85F7EC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28989" y="5135526"/>
            <a:ext cx="1162333" cy="265012"/>
          </a:xfrm>
          <a:prstGeom prst="rect">
            <a:avLst/>
          </a:prstGeom>
        </p:spPr>
      </p:pic>
      <p:pic>
        <p:nvPicPr>
          <p:cNvPr id="32" name="Bildobjekt 31" descr="En bild som visar bord&#10;&#10;Automatiskt genererad beskrivning">
            <a:extLst>
              <a:ext uri="{FF2B5EF4-FFF2-40B4-BE49-F238E27FC236}">
                <a16:creationId xmlns:a16="http://schemas.microsoft.com/office/drawing/2014/main" id="{B4BEDAF6-0C7D-41A9-8883-41083500BDD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329465" y="5069192"/>
            <a:ext cx="774041" cy="429451"/>
          </a:xfrm>
          <a:prstGeom prst="rect">
            <a:avLst/>
          </a:prstGeom>
        </p:spPr>
      </p:pic>
      <p:pic>
        <p:nvPicPr>
          <p:cNvPr id="33" name="Bildobjekt 32">
            <a:extLst>
              <a:ext uri="{FF2B5EF4-FFF2-40B4-BE49-F238E27FC236}">
                <a16:creationId xmlns:a16="http://schemas.microsoft.com/office/drawing/2014/main" id="{4196BD7C-C46C-40DC-9236-15F8D953EFCA}"/>
              </a:ext>
            </a:extLst>
          </p:cNvPr>
          <p:cNvPicPr>
            <a:picLocks noChangeAspect="1"/>
          </p:cNvPicPr>
          <p:nvPr/>
        </p:nvPicPr>
        <p:blipFill>
          <a:blip r:embed="rId12"/>
          <a:stretch>
            <a:fillRect/>
          </a:stretch>
        </p:blipFill>
        <p:spPr>
          <a:xfrm>
            <a:off x="446786" y="5060558"/>
            <a:ext cx="1551116" cy="396209"/>
          </a:xfrm>
          <a:prstGeom prst="rect">
            <a:avLst/>
          </a:prstGeom>
        </p:spPr>
      </p:pic>
      <p:pic>
        <p:nvPicPr>
          <p:cNvPr id="34" name="Bildobjekt 33">
            <a:extLst>
              <a:ext uri="{FF2B5EF4-FFF2-40B4-BE49-F238E27FC236}">
                <a16:creationId xmlns:a16="http://schemas.microsoft.com/office/drawing/2014/main" id="{0CB240C3-F515-44B3-9BF5-B15242DF224B}"/>
              </a:ext>
            </a:extLst>
          </p:cNvPr>
          <p:cNvPicPr>
            <a:picLocks noChangeAspect="1"/>
          </p:cNvPicPr>
          <p:nvPr/>
        </p:nvPicPr>
        <p:blipFill>
          <a:blip r:embed="rId13"/>
          <a:stretch>
            <a:fillRect/>
          </a:stretch>
        </p:blipFill>
        <p:spPr>
          <a:xfrm>
            <a:off x="2402119" y="5125855"/>
            <a:ext cx="1551117" cy="344524"/>
          </a:xfrm>
          <a:prstGeom prst="rect">
            <a:avLst/>
          </a:prstGeom>
        </p:spPr>
      </p:pic>
      <p:pic>
        <p:nvPicPr>
          <p:cNvPr id="35" name="Bildobjekt 34">
            <a:extLst>
              <a:ext uri="{FF2B5EF4-FFF2-40B4-BE49-F238E27FC236}">
                <a16:creationId xmlns:a16="http://schemas.microsoft.com/office/drawing/2014/main" id="{100834FA-9454-4144-9B7E-5EA060EA922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78719" y="5028336"/>
            <a:ext cx="525263" cy="487139"/>
          </a:xfrm>
          <a:prstGeom prst="rect">
            <a:avLst/>
          </a:prstGeom>
        </p:spPr>
      </p:pic>
      <p:pic>
        <p:nvPicPr>
          <p:cNvPr id="44" name="Bildobjekt 43" descr="En bild som visar objekt, klocka, ritning&#10;&#10;Beskrivning genererad med mycket hög exakthet">
            <a:extLst>
              <a:ext uri="{FF2B5EF4-FFF2-40B4-BE49-F238E27FC236}">
                <a16:creationId xmlns:a16="http://schemas.microsoft.com/office/drawing/2014/main" id="{FDAD1891-78D7-4FD7-9483-CE31CD190FEA}"/>
              </a:ext>
            </a:extLst>
          </p:cNvPr>
          <p:cNvPicPr>
            <a:picLocks noChangeAspect="1"/>
          </p:cNvPicPr>
          <p:nvPr/>
        </p:nvPicPr>
        <p:blipFill>
          <a:blip r:embed="rId15"/>
          <a:stretch>
            <a:fillRect/>
          </a:stretch>
        </p:blipFill>
        <p:spPr>
          <a:xfrm>
            <a:off x="1902358" y="5776868"/>
            <a:ext cx="1126184" cy="270202"/>
          </a:xfrm>
          <a:prstGeom prst="rect">
            <a:avLst/>
          </a:prstGeom>
        </p:spPr>
      </p:pic>
      <p:pic>
        <p:nvPicPr>
          <p:cNvPr id="45" name="Bildobjekt 11" descr="En bild som visar ritning&#10;&#10;Beskrivning genererad med mycket hög exakthet">
            <a:extLst>
              <a:ext uri="{FF2B5EF4-FFF2-40B4-BE49-F238E27FC236}">
                <a16:creationId xmlns:a16="http://schemas.microsoft.com/office/drawing/2014/main" id="{A35B505B-79C1-4478-9F27-23EF7F407C1F}"/>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550707" y="5790606"/>
            <a:ext cx="1373690" cy="344103"/>
          </a:xfrm>
          <a:prstGeom prst="rect">
            <a:avLst/>
          </a:prstGeom>
        </p:spPr>
      </p:pic>
      <p:pic>
        <p:nvPicPr>
          <p:cNvPr id="47" name="Bildobjekt 46" descr="En bild som visar svart, klocka, vit&#10;&#10;Beskrivning genererad med mycket hög exakthet">
            <a:extLst>
              <a:ext uri="{FF2B5EF4-FFF2-40B4-BE49-F238E27FC236}">
                <a16:creationId xmlns:a16="http://schemas.microsoft.com/office/drawing/2014/main" id="{3A2F02BB-5576-4E8B-BFF0-F8D4D7B5D34B}"/>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628155" y="5701650"/>
            <a:ext cx="425291" cy="429242"/>
          </a:xfrm>
          <a:prstGeom prst="roundRect">
            <a:avLst>
              <a:gd name="adj" fmla="val 16667"/>
            </a:avLst>
          </a:prstGeom>
          <a:solidFill>
            <a:schemeClr val="bg1">
              <a:alpha val="32000"/>
            </a:schemeClr>
          </a:solidFill>
          <a:ln>
            <a:noFill/>
          </a:ln>
          <a:effectLst/>
        </p:spPr>
      </p:pic>
      <p:pic>
        <p:nvPicPr>
          <p:cNvPr id="55" name="Bildobjekt 23" descr="En bild som visar ritning&#10;&#10;Beskrivning genererad med mycket hög exakthet">
            <a:extLst>
              <a:ext uri="{FF2B5EF4-FFF2-40B4-BE49-F238E27FC236}">
                <a16:creationId xmlns:a16="http://schemas.microsoft.com/office/drawing/2014/main" id="{2C0D47CE-510F-4010-8EEA-72A8D065E9E0}"/>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265314" y="5757259"/>
            <a:ext cx="1064456" cy="337593"/>
          </a:xfrm>
          <a:prstGeom prst="rect">
            <a:avLst/>
          </a:prstGeom>
        </p:spPr>
      </p:pic>
      <p:pic>
        <p:nvPicPr>
          <p:cNvPr id="64" name="Bildobjekt 33" descr="En bild som visar ritning&#10;&#10;Beskrivning genererad med mycket hög exakthet">
            <a:extLst>
              <a:ext uri="{FF2B5EF4-FFF2-40B4-BE49-F238E27FC236}">
                <a16:creationId xmlns:a16="http://schemas.microsoft.com/office/drawing/2014/main" id="{0672BB96-7CC1-49E3-A20B-AB3242592283}"/>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751449" y="5919769"/>
            <a:ext cx="1147044" cy="153680"/>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65" name="Bildobjekt 35" descr="En bild som visar bord&#10;&#10;Beskrivning genererad med mycket hög exakthet">
            <a:extLst>
              <a:ext uri="{FF2B5EF4-FFF2-40B4-BE49-F238E27FC236}">
                <a16:creationId xmlns:a16="http://schemas.microsoft.com/office/drawing/2014/main" id="{9D80C738-2238-4B01-B2B9-E96838FC2612}"/>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89814" y="5662421"/>
            <a:ext cx="1071627" cy="515025"/>
          </a:xfrm>
          <a:prstGeom prst="roundRect">
            <a:avLst>
              <a:gd name="adj" fmla="val 16667"/>
            </a:avLst>
          </a:prstGeom>
          <a:ln>
            <a:noFill/>
          </a:ln>
          <a:effectLst/>
        </p:spPr>
      </p:pic>
      <p:pic>
        <p:nvPicPr>
          <p:cNvPr id="66" name="Bildobjekt 37">
            <a:extLst>
              <a:ext uri="{FF2B5EF4-FFF2-40B4-BE49-F238E27FC236}">
                <a16:creationId xmlns:a16="http://schemas.microsoft.com/office/drawing/2014/main" id="{EC1B73B7-E405-45B6-AF25-BBF953B86DB9}"/>
              </a:ext>
            </a:extLst>
          </p:cNvPr>
          <p:cNvPicPr>
            <a:picLocks noChangeAspect="1"/>
          </p:cNvPicPr>
          <p:nvPr/>
        </p:nvPicPr>
        <p:blipFill>
          <a:blip r:embed="rId21"/>
          <a:stretch>
            <a:fillRect/>
          </a:stretch>
        </p:blipFill>
        <p:spPr>
          <a:xfrm>
            <a:off x="3369459" y="5850803"/>
            <a:ext cx="1041073" cy="270202"/>
          </a:xfrm>
          <a:prstGeom prst="rect">
            <a:avLst/>
          </a:prstGeom>
        </p:spPr>
      </p:pic>
      <p:pic>
        <p:nvPicPr>
          <p:cNvPr id="67" name="Bildobjekt 66" descr="En bild som visar ritning&#10;&#10;Automatiskt genererad beskrivning">
            <a:extLst>
              <a:ext uri="{FF2B5EF4-FFF2-40B4-BE49-F238E27FC236}">
                <a16:creationId xmlns:a16="http://schemas.microsoft.com/office/drawing/2014/main" id="{AC564714-CCE2-4AA3-9B7E-2DFDBDF0214D}"/>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1404996" y="5709389"/>
            <a:ext cx="300278" cy="385463"/>
          </a:xfrm>
          <a:prstGeom prst="rect">
            <a:avLst/>
          </a:prstGeom>
        </p:spPr>
      </p:pic>
      <p:pic>
        <p:nvPicPr>
          <p:cNvPr id="68" name="Bildobjekt 67">
            <a:extLst>
              <a:ext uri="{FF2B5EF4-FFF2-40B4-BE49-F238E27FC236}">
                <a16:creationId xmlns:a16="http://schemas.microsoft.com/office/drawing/2014/main" id="{37CAEF10-E65D-4054-9664-0AFF8C5FF6FF}"/>
              </a:ext>
            </a:extLst>
          </p:cNvPr>
          <p:cNvPicPr>
            <a:picLocks noChangeAspect="1"/>
          </p:cNvPicPr>
          <p:nvPr/>
        </p:nvPicPr>
        <p:blipFill>
          <a:blip r:embed="rId23"/>
          <a:stretch>
            <a:fillRect/>
          </a:stretch>
        </p:blipFill>
        <p:spPr>
          <a:xfrm>
            <a:off x="6239410" y="5848154"/>
            <a:ext cx="970380" cy="358962"/>
          </a:xfrm>
          <a:prstGeom prst="rect">
            <a:avLst/>
          </a:prstGeom>
        </p:spPr>
      </p:pic>
      <p:pic>
        <p:nvPicPr>
          <p:cNvPr id="69" name="Bildobjekt 27" descr="En bild som visar ritning&#10;&#10;Beskrivning genererad med mycket hög exakthet">
            <a:extLst>
              <a:ext uri="{FF2B5EF4-FFF2-40B4-BE49-F238E27FC236}">
                <a16:creationId xmlns:a16="http://schemas.microsoft.com/office/drawing/2014/main" id="{03DC9AE1-1031-4285-8DBE-B9F5580A8349}"/>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494214" y="6408453"/>
            <a:ext cx="1671726" cy="247800"/>
          </a:xfrm>
          <a:prstGeom prst="rect">
            <a:avLst/>
          </a:prstGeom>
        </p:spPr>
      </p:pic>
      <p:pic>
        <p:nvPicPr>
          <p:cNvPr id="70" name="Bildobjekt 69">
            <a:extLst>
              <a:ext uri="{FF2B5EF4-FFF2-40B4-BE49-F238E27FC236}">
                <a16:creationId xmlns:a16="http://schemas.microsoft.com/office/drawing/2014/main" id="{38A5E2DF-F0EC-442D-BB8E-C17224C15F20}"/>
              </a:ext>
            </a:extLst>
          </p:cNvPr>
          <p:cNvPicPr>
            <a:picLocks noChangeAspect="1"/>
          </p:cNvPicPr>
          <p:nvPr/>
        </p:nvPicPr>
        <p:blipFill>
          <a:blip r:embed="rId25"/>
          <a:stretch>
            <a:fillRect/>
          </a:stretch>
        </p:blipFill>
        <p:spPr>
          <a:xfrm>
            <a:off x="2476734" y="6378156"/>
            <a:ext cx="1623005" cy="342888"/>
          </a:xfrm>
          <a:prstGeom prst="rect">
            <a:avLst/>
          </a:prstGeom>
        </p:spPr>
      </p:pic>
      <p:pic>
        <p:nvPicPr>
          <p:cNvPr id="71" name="Bildobjekt 70">
            <a:extLst>
              <a:ext uri="{FF2B5EF4-FFF2-40B4-BE49-F238E27FC236}">
                <a16:creationId xmlns:a16="http://schemas.microsoft.com/office/drawing/2014/main" id="{8442E291-22F6-481A-8739-2A32D4DFCF1E}"/>
              </a:ext>
            </a:extLst>
          </p:cNvPr>
          <p:cNvPicPr>
            <a:picLocks noChangeAspect="1"/>
          </p:cNvPicPr>
          <p:nvPr/>
        </p:nvPicPr>
        <p:blipFill>
          <a:blip r:embed="rId26"/>
          <a:stretch>
            <a:fillRect/>
          </a:stretch>
        </p:blipFill>
        <p:spPr>
          <a:xfrm>
            <a:off x="4410532" y="6411449"/>
            <a:ext cx="1543300" cy="292452"/>
          </a:xfrm>
          <a:prstGeom prst="rect">
            <a:avLst/>
          </a:prstGeom>
        </p:spPr>
      </p:pic>
      <p:pic>
        <p:nvPicPr>
          <p:cNvPr id="72" name="Bildobjekt 71" descr="En bild som visar text&#10;&#10;Automatiskt genererad beskrivning">
            <a:extLst>
              <a:ext uri="{FF2B5EF4-FFF2-40B4-BE49-F238E27FC236}">
                <a16:creationId xmlns:a16="http://schemas.microsoft.com/office/drawing/2014/main" id="{2076E848-FFB4-4BF3-B1C1-3080852FB662}"/>
              </a:ext>
            </a:extLst>
          </p:cNvPr>
          <p:cNvPicPr>
            <a:picLocks noChangeAspect="1"/>
          </p:cNvPicPr>
          <p:nvPr/>
        </p:nvPicPr>
        <p:blipFill>
          <a:blip r:embed="rId27">
            <a:extLst>
              <a:ext uri="{BEBA8EAE-BF5A-486C-A8C5-ECC9F3942E4B}">
                <a14:imgProps xmlns:a14="http://schemas.microsoft.com/office/drawing/2010/main">
                  <a14:imgLayer r:embed="rId28">
                    <a14:imgEffect>
                      <a14:brightnessContrast bright="11000"/>
                    </a14:imgEffect>
                  </a14:imgLayer>
                </a14:imgProps>
              </a:ext>
            </a:extLst>
          </a:blip>
          <a:stretch>
            <a:fillRect/>
          </a:stretch>
        </p:blipFill>
        <p:spPr>
          <a:xfrm>
            <a:off x="6420071" y="6308137"/>
            <a:ext cx="1705443" cy="472307"/>
          </a:xfrm>
          <a:prstGeom prst="rect">
            <a:avLst/>
          </a:prstGeom>
        </p:spPr>
      </p:pic>
    </p:spTree>
    <p:extLst>
      <p:ext uri="{BB962C8B-B14F-4D97-AF65-F5344CB8AC3E}">
        <p14:creationId xmlns:p14="http://schemas.microsoft.com/office/powerpoint/2010/main" val="2528557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D03A604B-1D02-4F37-9D46-7423AC4CD7AE}"/>
              </a:ext>
            </a:extLst>
          </p:cNvPr>
          <p:cNvPicPr>
            <a:picLocks noChangeAspect="1"/>
          </p:cNvPicPr>
          <p:nvPr/>
        </p:nvPicPr>
        <p:blipFill rotWithShape="1">
          <a:blip r:embed="rId3"/>
          <a:srcRect l="10965" b="5509"/>
          <a:stretch/>
        </p:blipFill>
        <p:spPr>
          <a:xfrm>
            <a:off x="-19201" y="0"/>
            <a:ext cx="12211201" cy="6925692"/>
          </a:xfrm>
          <a:prstGeom prst="rect">
            <a:avLst/>
          </a:prstGeom>
        </p:spPr>
      </p:pic>
      <p:sp>
        <p:nvSpPr>
          <p:cNvPr id="23" name="Platshållare för innehåll 2"/>
          <p:cNvSpPr txBox="1">
            <a:spLocks/>
          </p:cNvSpPr>
          <p:nvPr/>
        </p:nvSpPr>
        <p:spPr>
          <a:xfrm>
            <a:off x="538105" y="121340"/>
            <a:ext cx="11272060" cy="4496917"/>
          </a:xfrm>
          <a:prstGeom prst="rect">
            <a:avLst/>
          </a:prstGeom>
          <a:noFill/>
          <a:ln>
            <a:noFill/>
            <a:prstDash val="lgDash"/>
          </a:ln>
        </p:spPr>
        <p:txBody>
          <a:bodyPr vert="horz" lIns="0" tIns="0" rIns="0" bIns="0" rtlCol="0">
            <a:normAutofit/>
          </a:bodyPr>
          <a:lstStyle>
            <a:lvl1pPr marL="228600" indent="-228600" algn="l" defTabSz="914400" rtl="0" eaLnBrk="1" latinLnBrk="0" hangingPunct="1">
              <a:lnSpc>
                <a:spcPct val="110000"/>
              </a:lnSpc>
              <a:spcBef>
                <a:spcPts val="1200"/>
              </a:spcBef>
              <a:buClrTx/>
              <a:buFont typeface="Arial"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110000"/>
              </a:lnSpc>
              <a:spcBef>
                <a:spcPts val="1200"/>
              </a:spcBef>
              <a:buClrTx/>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110000"/>
              </a:lnSpc>
              <a:spcBef>
                <a:spcPts val="1200"/>
              </a:spcBef>
              <a:buClrTx/>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10000"/>
              </a:lnSpc>
              <a:spcBef>
                <a:spcPts val="1200"/>
              </a:spcBef>
              <a:buClrTx/>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1200"/>
              </a:spcBef>
              <a:buClrTx/>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ct val="110000"/>
              </a:lnSpc>
              <a:spcBef>
                <a:spcPts val="0"/>
              </a:spcBef>
              <a:spcAft>
                <a:spcPts val="667"/>
              </a:spcAft>
              <a:buClrTx/>
              <a:buSzTx/>
              <a:buFont typeface="Arial" pitchFamily="34" charset="0"/>
              <a:buNone/>
              <a:tabLst/>
              <a:defRPr/>
            </a:pPr>
            <a:r>
              <a:rPr kumimoji="0" lang="sv-SE" sz="5400" b="0" i="0" u="none" strike="noStrike" kern="1200" cap="none" spc="0" normalizeH="0" baseline="0" noProof="0" dirty="0">
                <a:ln>
                  <a:noFill/>
                </a:ln>
                <a:solidFill>
                  <a:srgbClr val="002060"/>
                </a:solidFill>
                <a:effectLst/>
                <a:uLnTx/>
                <a:uFillTx/>
                <a:latin typeface="Franklin Gothic Demi Cond" panose="020B0706030402020204" pitchFamily="34" charset="0"/>
                <a:ea typeface="+mn-ea"/>
                <a:cs typeface="+mn-cs"/>
              </a:rPr>
              <a:t>A</a:t>
            </a:r>
            <a:r>
              <a:rPr kumimoji="0" lang="sv-SE" sz="5400" b="0" i="0" u="none" strike="noStrike" kern="1200" cap="none" spc="0" normalizeH="0" baseline="0" noProof="0" dirty="0" err="1">
                <a:ln>
                  <a:noFill/>
                </a:ln>
                <a:solidFill>
                  <a:srgbClr val="002060"/>
                </a:solidFill>
                <a:effectLst/>
                <a:uLnTx/>
                <a:uFillTx/>
                <a:latin typeface="Franklin Gothic Demi Cond" panose="020B0706030402020204" pitchFamily="34" charset="0"/>
                <a:ea typeface="+mn-ea"/>
                <a:cs typeface="+mn-cs"/>
              </a:rPr>
              <a:t>ntibiotikasmart</a:t>
            </a:r>
            <a:r>
              <a:rPr kumimoji="0" lang="sv-SE" sz="5400" b="0" i="0" u="none" strike="noStrike" kern="1200" cap="none" spc="0" normalizeH="0" baseline="0" noProof="0" dirty="0">
                <a:ln>
                  <a:noFill/>
                </a:ln>
                <a:solidFill>
                  <a:srgbClr val="002060"/>
                </a:solidFill>
                <a:effectLst/>
                <a:uLnTx/>
                <a:uFillTx/>
                <a:latin typeface="Franklin Gothic Demi Cond" panose="020B0706030402020204" pitchFamily="34" charset="0"/>
                <a:ea typeface="+mn-ea"/>
                <a:cs typeface="+mn-cs"/>
              </a:rPr>
              <a:t> Sverige</a:t>
            </a:r>
          </a:p>
          <a:p>
            <a:pPr marL="228600" marR="0" lvl="0" indent="-228600" algn="l" defTabSz="1219170" rtl="0" eaLnBrk="1" fontAlgn="auto" latinLnBrk="0" hangingPunct="1">
              <a:lnSpc>
                <a:spcPct val="110000"/>
              </a:lnSpc>
              <a:spcBef>
                <a:spcPts val="0"/>
              </a:spcBef>
              <a:spcAft>
                <a:spcPts val="667"/>
              </a:spcAft>
              <a:buClrTx/>
              <a:buSzTx/>
              <a:buFont typeface="Arial" pitchFamily="34" charset="0"/>
              <a:buChar char="•"/>
              <a:tabLst/>
              <a:defRPr/>
            </a:pPr>
            <a:r>
              <a:rPr kumimoji="0" lang="sv-SE" sz="2200" b="0" i="0" u="none" strike="noStrike" kern="1200" cap="none" spc="0" normalizeH="0" baseline="0" noProof="0" dirty="0">
                <a:ln>
                  <a:noFill/>
                </a:ln>
                <a:solidFill>
                  <a:srgbClr val="404040"/>
                </a:solidFill>
                <a:effectLst/>
                <a:uLnTx/>
                <a:uFillTx/>
                <a:latin typeface="Arial"/>
                <a:ea typeface="+mn-ea"/>
                <a:cs typeface="+mn-cs"/>
              </a:rPr>
              <a:t>För att uppnå visionen om ett antibiotikasmart Sverige krävs samverkan på alla nivåer i samhället; myndigheter, näringsliv, hälso- och sjukvård, skolor och andra kommunala verksamheter samt enskilda invånare måste alla hjälpas åt</a:t>
            </a:r>
          </a:p>
          <a:p>
            <a:pPr marL="228600" marR="0" lvl="0" indent="-228600" algn="l" defTabSz="1219170" rtl="0" eaLnBrk="1" fontAlgn="auto" latinLnBrk="0" hangingPunct="1">
              <a:lnSpc>
                <a:spcPct val="110000"/>
              </a:lnSpc>
              <a:spcBef>
                <a:spcPts val="0"/>
              </a:spcBef>
              <a:spcAft>
                <a:spcPts val="667"/>
              </a:spcAft>
              <a:buClrTx/>
              <a:buSzTx/>
              <a:buFont typeface="Arial" pitchFamily="34" charset="0"/>
              <a:buChar char="•"/>
              <a:tabLst/>
              <a:defRPr/>
            </a:pPr>
            <a:r>
              <a:rPr kumimoji="0" lang="sv-SE" sz="2200" b="0" i="0" u="none" strike="noStrike" kern="1200" cap="none" spc="0" normalizeH="0" baseline="0" noProof="0" dirty="0">
                <a:ln>
                  <a:noFill/>
                </a:ln>
                <a:solidFill>
                  <a:srgbClr val="404040"/>
                </a:solidFill>
                <a:effectLst/>
                <a:uLnTx/>
                <a:uFillTx/>
                <a:latin typeface="Arial"/>
                <a:ea typeface="+mn-ea"/>
                <a:cs typeface="+mn-cs"/>
              </a:rPr>
              <a:t>Med god kunskap och innovativa antibiotikasmarta lösningar </a:t>
            </a:r>
            <a:br>
              <a:rPr kumimoji="0" lang="sv-SE" sz="2200" b="0" i="0" u="none" strike="noStrike" kern="1200" cap="none" spc="0" normalizeH="0" baseline="0" noProof="0" dirty="0">
                <a:ln>
                  <a:noFill/>
                </a:ln>
                <a:solidFill>
                  <a:srgbClr val="404040"/>
                </a:solidFill>
                <a:effectLst/>
                <a:uLnTx/>
                <a:uFillTx/>
                <a:latin typeface="Arial"/>
                <a:ea typeface="+mn-ea"/>
                <a:cs typeface="+mn-cs"/>
              </a:rPr>
            </a:br>
            <a:r>
              <a:rPr kumimoji="0" lang="sv-SE" sz="2200" b="0" i="0" u="none" strike="noStrike" kern="1200" cap="none" spc="0" normalizeH="0" baseline="0" noProof="0" dirty="0">
                <a:ln>
                  <a:noFill/>
                </a:ln>
                <a:solidFill>
                  <a:srgbClr val="404040"/>
                </a:solidFill>
                <a:effectLst/>
                <a:uLnTx/>
                <a:uFillTx/>
                <a:latin typeface="Arial"/>
                <a:ea typeface="+mn-ea"/>
                <a:cs typeface="+mn-cs"/>
              </a:rPr>
              <a:t>och arbetssätt kan alla bidra till att verksamma </a:t>
            </a:r>
            <a:br>
              <a:rPr kumimoji="0" lang="sv-SE" sz="2200" b="0" i="0" u="none" strike="noStrike" kern="1200" cap="none" spc="0" normalizeH="0" baseline="0" noProof="0" dirty="0">
                <a:ln>
                  <a:noFill/>
                </a:ln>
                <a:solidFill>
                  <a:srgbClr val="404040"/>
                </a:solidFill>
                <a:effectLst/>
                <a:uLnTx/>
                <a:uFillTx/>
                <a:latin typeface="Arial"/>
                <a:ea typeface="+mn-ea"/>
                <a:cs typeface="+mn-cs"/>
              </a:rPr>
            </a:br>
            <a:r>
              <a:rPr kumimoji="0" lang="sv-SE" sz="2200" b="0" i="0" u="none" strike="noStrike" kern="1200" cap="none" spc="0" normalizeH="0" baseline="0" noProof="0" dirty="0">
                <a:ln>
                  <a:noFill/>
                </a:ln>
                <a:solidFill>
                  <a:srgbClr val="404040"/>
                </a:solidFill>
                <a:effectLst/>
                <a:uLnTx/>
                <a:uFillTx/>
                <a:latin typeface="Arial"/>
                <a:ea typeface="+mn-ea"/>
                <a:cs typeface="+mn-cs"/>
              </a:rPr>
              <a:t>antibiotika ska finnas tillgängligt för de som </a:t>
            </a:r>
            <a:br>
              <a:rPr kumimoji="0" lang="sv-SE" sz="2200" b="0" i="0" u="none" strike="noStrike" kern="1200" cap="none" spc="0" normalizeH="0" baseline="0" noProof="0" dirty="0">
                <a:ln>
                  <a:noFill/>
                </a:ln>
                <a:solidFill>
                  <a:srgbClr val="404040"/>
                </a:solidFill>
                <a:effectLst/>
                <a:uLnTx/>
                <a:uFillTx/>
                <a:latin typeface="Arial"/>
                <a:ea typeface="+mn-ea"/>
                <a:cs typeface="+mn-cs"/>
              </a:rPr>
            </a:br>
            <a:r>
              <a:rPr kumimoji="0" lang="sv-SE" sz="2200" b="0" i="0" u="none" strike="noStrike" kern="1200" cap="none" spc="0" normalizeH="0" baseline="0" noProof="0" dirty="0">
                <a:ln>
                  <a:noFill/>
                </a:ln>
                <a:solidFill>
                  <a:srgbClr val="404040"/>
                </a:solidFill>
                <a:effectLst/>
                <a:uLnTx/>
                <a:uFillTx/>
                <a:latin typeface="Arial"/>
                <a:ea typeface="+mn-ea"/>
                <a:cs typeface="+mn-cs"/>
              </a:rPr>
              <a:t>behöver det, även i framtiden</a:t>
            </a:r>
          </a:p>
        </p:txBody>
      </p:sp>
      <p:pic>
        <p:nvPicPr>
          <p:cNvPr id="40" name="Bildobjekt 23" descr="En bild som visar framsida, mat, tänd, sitter&#10;&#10;Beskrivning genererad med mycket hög exakthet">
            <a:extLst>
              <a:ext uri="{FF2B5EF4-FFF2-40B4-BE49-F238E27FC236}">
                <a16:creationId xmlns:a16="http://schemas.microsoft.com/office/drawing/2014/main" id="{05062F48-3CB5-4BF4-A593-91F18F3BD8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13967" y="6215619"/>
            <a:ext cx="1361688" cy="401443"/>
          </a:xfrm>
          <a:prstGeom prst="rect">
            <a:avLst/>
          </a:prstGeom>
        </p:spPr>
      </p:pic>
      <p:pic>
        <p:nvPicPr>
          <p:cNvPr id="41" name="Bildobjekt 25" descr="En bild som visar mat, rum&#10;&#10;Beskrivning genererad med mycket hög exakthet">
            <a:extLst>
              <a:ext uri="{FF2B5EF4-FFF2-40B4-BE49-F238E27FC236}">
                <a16:creationId xmlns:a16="http://schemas.microsoft.com/office/drawing/2014/main" id="{E894336A-1B1C-41F8-82BC-88B4F9327F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00454" y="6121212"/>
            <a:ext cx="1021890" cy="516956"/>
          </a:xfrm>
          <a:prstGeom prst="rect">
            <a:avLst/>
          </a:prstGeom>
        </p:spPr>
      </p:pic>
      <p:pic>
        <p:nvPicPr>
          <p:cNvPr id="45" name="Bildobjekt 21" descr="En bild som visar ritning, tecken, klocka&#10;&#10;Beskrivning genererad med mycket hög exakthet">
            <a:extLst>
              <a:ext uri="{FF2B5EF4-FFF2-40B4-BE49-F238E27FC236}">
                <a16:creationId xmlns:a16="http://schemas.microsoft.com/office/drawing/2014/main" id="{B2E83957-00C6-4017-8498-6BC72C7490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50949" y="5595055"/>
            <a:ext cx="1022208" cy="357773"/>
          </a:xfrm>
          <a:prstGeom prst="rect">
            <a:avLst/>
          </a:prstGeom>
        </p:spPr>
      </p:pic>
      <p:pic>
        <p:nvPicPr>
          <p:cNvPr id="3" name="Bildobjekt 2" descr="En bild som visar ritning&#10;&#10;Automatiskt genererad beskrivning">
            <a:extLst>
              <a:ext uri="{FF2B5EF4-FFF2-40B4-BE49-F238E27FC236}">
                <a16:creationId xmlns:a16="http://schemas.microsoft.com/office/drawing/2014/main" id="{8A5DD46D-89CE-408A-AF0D-DDB9DD68335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0338" y="4844523"/>
            <a:ext cx="441994" cy="567382"/>
          </a:xfrm>
          <a:prstGeom prst="rect">
            <a:avLst/>
          </a:prstGeom>
        </p:spPr>
      </p:pic>
      <p:pic>
        <p:nvPicPr>
          <p:cNvPr id="19" name="Bildobjekt 18" descr="En bild som visar tecken, mat&#10;&#10;Automatiskt genererad beskrivning">
            <a:extLst>
              <a:ext uri="{FF2B5EF4-FFF2-40B4-BE49-F238E27FC236}">
                <a16:creationId xmlns:a16="http://schemas.microsoft.com/office/drawing/2014/main" id="{7B5C28F5-6B06-47EA-A197-312006F31CA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70557" y="4883394"/>
            <a:ext cx="1364201" cy="567383"/>
          </a:xfrm>
          <a:prstGeom prst="rect">
            <a:avLst/>
          </a:prstGeom>
        </p:spPr>
      </p:pic>
      <p:pic>
        <p:nvPicPr>
          <p:cNvPr id="21" name="Bildobjekt 20" descr="En bild som visar mat, klocka&#10;&#10;Automatiskt genererad beskrivning">
            <a:extLst>
              <a:ext uri="{FF2B5EF4-FFF2-40B4-BE49-F238E27FC236}">
                <a16:creationId xmlns:a16="http://schemas.microsoft.com/office/drawing/2014/main" id="{24EF48D2-DBB3-4AD1-95C5-AFBB63FC829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583463" y="5603645"/>
            <a:ext cx="1848779" cy="326618"/>
          </a:xfrm>
          <a:prstGeom prst="rect">
            <a:avLst/>
          </a:prstGeom>
        </p:spPr>
      </p:pic>
      <p:pic>
        <p:nvPicPr>
          <p:cNvPr id="25" name="Bildobjekt 24" descr="Folkhälsomyndighetens logotyp">
            <a:extLst>
              <a:ext uri="{FF2B5EF4-FFF2-40B4-BE49-F238E27FC236}">
                <a16:creationId xmlns:a16="http://schemas.microsoft.com/office/drawing/2014/main" id="{CC5B0B38-D7D8-4B40-A58B-F82C3F57AD5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346316" y="4757535"/>
            <a:ext cx="1916070" cy="643238"/>
          </a:xfrm>
          <a:prstGeom prst="rect">
            <a:avLst/>
          </a:prstGeom>
        </p:spPr>
      </p:pic>
      <p:pic>
        <p:nvPicPr>
          <p:cNvPr id="27" name="Bildobjekt 26" descr="En bild som visar klocka&#10;&#10;Automatiskt genererad beskrivning">
            <a:extLst>
              <a:ext uri="{FF2B5EF4-FFF2-40B4-BE49-F238E27FC236}">
                <a16:creationId xmlns:a16="http://schemas.microsoft.com/office/drawing/2014/main" id="{47AF96DA-7AD5-428B-9C30-77A9ADE82472}"/>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76187" y="6113495"/>
            <a:ext cx="1058972" cy="503567"/>
          </a:xfrm>
          <a:prstGeom prst="rect">
            <a:avLst/>
          </a:prstGeom>
        </p:spPr>
      </p:pic>
      <p:pic>
        <p:nvPicPr>
          <p:cNvPr id="30" name="Bildobjekt 29">
            <a:extLst>
              <a:ext uri="{FF2B5EF4-FFF2-40B4-BE49-F238E27FC236}">
                <a16:creationId xmlns:a16="http://schemas.microsoft.com/office/drawing/2014/main" id="{378BD0E4-50E5-47F2-B517-708BF444066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911207" y="6327800"/>
            <a:ext cx="2041554" cy="233611"/>
          </a:xfrm>
          <a:prstGeom prst="rect">
            <a:avLst/>
          </a:prstGeom>
        </p:spPr>
      </p:pic>
      <p:pic>
        <p:nvPicPr>
          <p:cNvPr id="4" name="Bildobjekt 3" descr="En bild som visar ritning&#10;&#10;Automatiskt genererad beskrivning">
            <a:extLst>
              <a:ext uri="{FF2B5EF4-FFF2-40B4-BE49-F238E27FC236}">
                <a16:creationId xmlns:a16="http://schemas.microsoft.com/office/drawing/2014/main" id="{9FE8C7C5-7B3E-42C6-9CB0-136527D6A06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000" y="5630772"/>
            <a:ext cx="1255023" cy="286317"/>
          </a:xfrm>
          <a:prstGeom prst="rect">
            <a:avLst/>
          </a:prstGeom>
        </p:spPr>
      </p:pic>
      <p:pic>
        <p:nvPicPr>
          <p:cNvPr id="6" name="Bildobjekt 5">
            <a:extLst>
              <a:ext uri="{FF2B5EF4-FFF2-40B4-BE49-F238E27FC236}">
                <a16:creationId xmlns:a16="http://schemas.microsoft.com/office/drawing/2014/main" id="{329AA58B-9A2B-4431-BE76-5D79EE09555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501270" y="6188303"/>
            <a:ext cx="1879067" cy="382773"/>
          </a:xfrm>
          <a:prstGeom prst="rect">
            <a:avLst/>
          </a:prstGeom>
        </p:spPr>
      </p:pic>
      <p:pic>
        <p:nvPicPr>
          <p:cNvPr id="8" name="Bildobjekt 7" descr="En bild som visar mätare&#10;&#10;Automatiskt genererad beskrivning">
            <a:extLst>
              <a:ext uri="{FF2B5EF4-FFF2-40B4-BE49-F238E27FC236}">
                <a16:creationId xmlns:a16="http://schemas.microsoft.com/office/drawing/2014/main" id="{FC4EA9B0-CABE-4711-8567-EB779D9B9F0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68451" y="6049212"/>
            <a:ext cx="1607929" cy="580855"/>
          </a:xfrm>
          <a:prstGeom prst="rect">
            <a:avLst/>
          </a:prstGeom>
        </p:spPr>
      </p:pic>
      <p:pic>
        <p:nvPicPr>
          <p:cNvPr id="22" name="Bildobjekt 21">
            <a:extLst>
              <a:ext uri="{FF2B5EF4-FFF2-40B4-BE49-F238E27FC236}">
                <a16:creationId xmlns:a16="http://schemas.microsoft.com/office/drawing/2014/main" id="{5EEAEED3-8E49-4028-A6E8-3E187BA13C68}"/>
              </a:ext>
            </a:extLst>
          </p:cNvPr>
          <p:cNvPicPr>
            <a:picLocks noChangeAspect="1"/>
          </p:cNvPicPr>
          <p:nvPr/>
        </p:nvPicPr>
        <p:blipFill>
          <a:blip r:embed="rId16" cstate="screen">
            <a:clrChange>
              <a:clrFrom>
                <a:srgbClr val="FFFEFE"/>
              </a:clrFrom>
              <a:clrTo>
                <a:srgbClr val="FFFEFE">
                  <a:alpha val="0"/>
                </a:srgbClr>
              </a:clrTo>
            </a:clrChange>
            <a:extLst>
              <a:ext uri="{28A0092B-C50C-407E-A947-70E740481C1C}">
                <a14:useLocalDpi xmlns:a14="http://schemas.microsoft.com/office/drawing/2010/main"/>
              </a:ext>
            </a:extLst>
          </a:blip>
          <a:stretch>
            <a:fillRect/>
          </a:stretch>
        </p:blipFill>
        <p:spPr>
          <a:xfrm>
            <a:off x="1049513" y="4782465"/>
            <a:ext cx="1255023" cy="650414"/>
          </a:xfrm>
          <a:prstGeom prst="rect">
            <a:avLst/>
          </a:prstGeom>
        </p:spPr>
      </p:pic>
    </p:spTree>
    <p:extLst>
      <p:ext uri="{BB962C8B-B14F-4D97-AF65-F5344CB8AC3E}">
        <p14:creationId xmlns:p14="http://schemas.microsoft.com/office/powerpoint/2010/main" val="3816015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9B42A412-4EC6-47A0-A036-2FE90129F2FD}"/>
              </a:ext>
            </a:extLst>
          </p:cNvPr>
          <p:cNvSpPr/>
          <p:nvPr/>
        </p:nvSpPr>
        <p:spPr>
          <a:xfrm>
            <a:off x="0" y="0"/>
            <a:ext cx="121920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6F4E8"/>
              </a:solidFill>
              <a:effectLst/>
              <a:uLnTx/>
              <a:uFillTx/>
              <a:latin typeface="Arial"/>
              <a:ea typeface="+mn-ea"/>
              <a:cs typeface="+mn-cs"/>
            </a:endParaRPr>
          </a:p>
        </p:txBody>
      </p:sp>
      <p:pic>
        <p:nvPicPr>
          <p:cNvPr id="9" name="Platshållare för bild 8" descr="En bild som visar person, man, inomhus, elektronik&#10;&#10;Automatiskt genererad beskrivning">
            <a:extLst>
              <a:ext uri="{FF2B5EF4-FFF2-40B4-BE49-F238E27FC236}">
                <a16:creationId xmlns:a16="http://schemas.microsoft.com/office/drawing/2014/main" id="{F6BC2CCC-4DC3-483B-AC13-2E638FC3459C}"/>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4658" t="-375" b="-190"/>
          <a:stretch/>
        </p:blipFill>
        <p:spPr>
          <a:xfrm>
            <a:off x="5447504" y="517203"/>
            <a:ext cx="7079943" cy="5218457"/>
          </a:xfrm>
        </p:spPr>
      </p:pic>
      <p:sp>
        <p:nvSpPr>
          <p:cNvPr id="23" name="Platshållare för innehåll 2"/>
          <p:cNvSpPr txBox="1">
            <a:spLocks/>
          </p:cNvSpPr>
          <p:nvPr/>
        </p:nvSpPr>
        <p:spPr>
          <a:xfrm>
            <a:off x="436145" y="424105"/>
            <a:ext cx="4966773" cy="5218457"/>
          </a:xfrm>
          <a:prstGeom prst="rect">
            <a:avLst/>
          </a:prstGeom>
          <a:noFill/>
          <a:ln>
            <a:noFill/>
            <a:prstDash val="lgDash"/>
          </a:ln>
        </p:spPr>
        <p:txBody>
          <a:bodyPr vert="horz" lIns="0" tIns="0" rIns="0" bIns="0" rtlCol="0">
            <a:normAutofit fontScale="92500" lnSpcReduction="20000"/>
          </a:bodyPr>
          <a:lstStyle>
            <a:lvl1pPr marL="228600" indent="-228600" algn="l" defTabSz="914400" rtl="0" eaLnBrk="1" latinLnBrk="0" hangingPunct="1">
              <a:lnSpc>
                <a:spcPct val="110000"/>
              </a:lnSpc>
              <a:spcBef>
                <a:spcPts val="1200"/>
              </a:spcBef>
              <a:buClrTx/>
              <a:buFont typeface="Arial"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110000"/>
              </a:lnSpc>
              <a:spcBef>
                <a:spcPts val="1200"/>
              </a:spcBef>
              <a:buClrTx/>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110000"/>
              </a:lnSpc>
              <a:spcBef>
                <a:spcPts val="1200"/>
              </a:spcBef>
              <a:buClrTx/>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10000"/>
              </a:lnSpc>
              <a:spcBef>
                <a:spcPts val="1200"/>
              </a:spcBef>
              <a:buClrTx/>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1200"/>
              </a:spcBef>
              <a:buClrTx/>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ct val="110000"/>
              </a:lnSpc>
              <a:spcBef>
                <a:spcPts val="0"/>
              </a:spcBef>
              <a:spcAft>
                <a:spcPts val="667"/>
              </a:spcAft>
              <a:buClrTx/>
              <a:buSzTx/>
              <a:buFont typeface="Arial" pitchFamily="34" charset="0"/>
              <a:buNone/>
              <a:tabLst/>
              <a:defRPr/>
            </a:pPr>
            <a:r>
              <a:rPr kumimoji="0" lang="sv-SE" sz="4800" b="0" i="0" u="none" strike="noStrike" kern="1200" cap="none" spc="0" normalizeH="0" baseline="0" noProof="0" dirty="0">
                <a:ln>
                  <a:noFill/>
                </a:ln>
                <a:solidFill>
                  <a:srgbClr val="57962D"/>
                </a:solidFill>
                <a:effectLst/>
                <a:uLnTx/>
                <a:uFillTx/>
                <a:latin typeface="Franklin Gothic Demi" panose="020B0703020102020204" pitchFamily="34" charset="0"/>
                <a:ea typeface="+mn-ea"/>
                <a:cs typeface="+mn-cs"/>
              </a:rPr>
              <a:t>Informationsdriven vård</a:t>
            </a:r>
          </a:p>
          <a:p>
            <a:pPr marL="228600" marR="0" lvl="0" indent="-228600" algn="l" defTabSz="1219170" rtl="0" eaLnBrk="1" fontAlgn="auto" latinLnBrk="0" hangingPunct="1">
              <a:lnSpc>
                <a:spcPct val="110000"/>
              </a:lnSpc>
              <a:spcBef>
                <a:spcPts val="0"/>
              </a:spcBef>
              <a:spcAft>
                <a:spcPts val="667"/>
              </a:spcAft>
              <a:buClr>
                <a:srgbClr val="81BD27"/>
              </a:buClr>
              <a:buSzTx/>
              <a:buFont typeface="Arial" pitchFamily="34" charset="0"/>
              <a:buChar char="•"/>
              <a:tabLst/>
              <a:defRPr/>
            </a:pPr>
            <a:r>
              <a:rPr kumimoji="0" lang="sv-SE" sz="2200" b="0" i="0" u="none" strike="noStrike" kern="1200" cap="none" spc="0" normalizeH="0" baseline="0" noProof="0" dirty="0">
                <a:ln>
                  <a:noFill/>
                </a:ln>
                <a:solidFill>
                  <a:srgbClr val="404040"/>
                </a:solidFill>
                <a:effectLst/>
                <a:uLnTx/>
                <a:uFillTx/>
                <a:latin typeface="Arial"/>
                <a:ea typeface="+mn-ea"/>
                <a:cs typeface="+mn-cs"/>
              </a:rPr>
              <a:t>Svensk sjukvård måste dela och ta till sig av kunskap om hur man tar tillvara all den information som genereras inom sjukvårdssystemet för att producera effektivare och jämlikare vård</a:t>
            </a:r>
          </a:p>
          <a:p>
            <a:pPr marL="228600" marR="0" lvl="0" indent="-228600" algn="l" defTabSz="1219170" rtl="0" eaLnBrk="1" fontAlgn="auto" latinLnBrk="0" hangingPunct="1">
              <a:lnSpc>
                <a:spcPct val="110000"/>
              </a:lnSpc>
              <a:spcBef>
                <a:spcPts val="0"/>
              </a:spcBef>
              <a:spcAft>
                <a:spcPts val="667"/>
              </a:spcAft>
              <a:buClr>
                <a:srgbClr val="81BD27"/>
              </a:buClr>
              <a:buSzTx/>
              <a:buFont typeface="Arial" pitchFamily="34" charset="0"/>
              <a:buChar char="•"/>
              <a:tabLst/>
              <a:defRPr/>
            </a:pPr>
            <a:endParaRPr kumimoji="0" lang="sv-SE" sz="2200" b="0" i="0" u="none" strike="noStrike" kern="1200" cap="none" spc="0" normalizeH="0" baseline="0" noProof="0" dirty="0">
              <a:ln>
                <a:noFill/>
              </a:ln>
              <a:solidFill>
                <a:srgbClr val="404040"/>
              </a:solidFill>
              <a:effectLst/>
              <a:uLnTx/>
              <a:uFillTx/>
              <a:latin typeface="Arial"/>
              <a:ea typeface="+mn-ea"/>
              <a:cs typeface="+mn-cs"/>
            </a:endParaRPr>
          </a:p>
          <a:p>
            <a:pPr marL="228600" marR="0" lvl="0" indent="-228600" algn="l" defTabSz="1219170" rtl="0" eaLnBrk="1" fontAlgn="auto" latinLnBrk="0" hangingPunct="1">
              <a:lnSpc>
                <a:spcPct val="110000"/>
              </a:lnSpc>
              <a:spcBef>
                <a:spcPts val="0"/>
              </a:spcBef>
              <a:spcAft>
                <a:spcPts val="667"/>
              </a:spcAft>
              <a:buClr>
                <a:srgbClr val="81BD27"/>
              </a:buClr>
              <a:buSzTx/>
              <a:buFont typeface="Arial" pitchFamily="34" charset="0"/>
              <a:buChar char="•"/>
              <a:tabLst/>
              <a:defRPr/>
            </a:pPr>
            <a:r>
              <a:rPr kumimoji="0" lang="sv-SE" sz="2200" b="0" i="0" u="none" strike="noStrike" kern="1200" cap="none" spc="0" normalizeH="0" baseline="0" noProof="0" dirty="0">
                <a:ln>
                  <a:noFill/>
                </a:ln>
                <a:solidFill>
                  <a:srgbClr val="404040"/>
                </a:solidFill>
                <a:effectLst/>
                <a:uLnTx/>
                <a:uFillTx/>
                <a:latin typeface="Arial"/>
                <a:ea typeface="+mn-ea"/>
                <a:cs typeface="+mn-cs"/>
              </a:rPr>
              <a:t>Miljön och visionen ska bidra till att identifiera, stimulera, lyfta och skala upp lyckade exempel på innovativa AI-tillämpningar i hälso- och sjukvården, och skapa nationella samverkansstrukturer för att sprida AI-tillämpningar mellan vårdgivare</a:t>
            </a:r>
          </a:p>
        </p:txBody>
      </p:sp>
      <p:pic>
        <p:nvPicPr>
          <p:cNvPr id="17" name="Bildobjekt 16">
            <a:extLst>
              <a:ext uri="{FF2B5EF4-FFF2-40B4-BE49-F238E27FC236}">
                <a16:creationId xmlns:a16="http://schemas.microsoft.com/office/drawing/2014/main" id="{9BAE6BB4-35CA-44D6-AF8A-AB0E342DAE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11207" y="6367549"/>
            <a:ext cx="2045302" cy="237431"/>
          </a:xfrm>
          <a:prstGeom prst="rect">
            <a:avLst/>
          </a:prstGeom>
        </p:spPr>
      </p:pic>
      <p:grpSp>
        <p:nvGrpSpPr>
          <p:cNvPr id="12" name="Grupp 11">
            <a:extLst>
              <a:ext uri="{FF2B5EF4-FFF2-40B4-BE49-F238E27FC236}">
                <a16:creationId xmlns:a16="http://schemas.microsoft.com/office/drawing/2014/main" id="{A8424886-3194-4BFA-9D73-773861B4FAA1}"/>
              </a:ext>
            </a:extLst>
          </p:cNvPr>
          <p:cNvGrpSpPr/>
          <p:nvPr/>
        </p:nvGrpSpPr>
        <p:grpSpPr>
          <a:xfrm>
            <a:off x="315319" y="5952755"/>
            <a:ext cx="8224248" cy="763437"/>
            <a:chOff x="315318" y="5846987"/>
            <a:chExt cx="9158920" cy="850200"/>
          </a:xfrm>
        </p:grpSpPr>
        <p:pic>
          <p:nvPicPr>
            <p:cNvPr id="24" name="Bildobjekt 11" descr="En bild som visar ritning&#10;&#10;Beskrivning genererad med mycket hög exakthet">
              <a:extLst>
                <a:ext uri="{FF2B5EF4-FFF2-40B4-BE49-F238E27FC236}">
                  <a16:creationId xmlns:a16="http://schemas.microsoft.com/office/drawing/2014/main" id="{5D3ECB73-CD2D-48B1-938C-02F9230DF3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5318" y="6048313"/>
              <a:ext cx="1085308" cy="447549"/>
            </a:xfrm>
            <a:prstGeom prst="rect">
              <a:avLst/>
            </a:prstGeom>
          </p:spPr>
        </p:pic>
        <p:pic>
          <p:nvPicPr>
            <p:cNvPr id="3" name="Bildobjekt 2">
              <a:extLst>
                <a:ext uri="{FF2B5EF4-FFF2-40B4-BE49-F238E27FC236}">
                  <a16:creationId xmlns:a16="http://schemas.microsoft.com/office/drawing/2014/main" id="{17D7880E-984A-4C0A-8C73-8E30025EC02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92083" y="5990211"/>
              <a:ext cx="1193829" cy="563753"/>
            </a:xfrm>
            <a:prstGeom prst="rect">
              <a:avLst/>
            </a:prstGeom>
          </p:spPr>
        </p:pic>
        <p:pic>
          <p:nvPicPr>
            <p:cNvPr id="5" name="Bildobjekt 4" descr="En bild som visar ritning&#10;&#10;Automatiskt genererad beskrivning">
              <a:extLst>
                <a:ext uri="{FF2B5EF4-FFF2-40B4-BE49-F238E27FC236}">
                  <a16:creationId xmlns:a16="http://schemas.microsoft.com/office/drawing/2014/main" id="{4FF46B34-DEAA-41DD-99F4-F4F220ED9C8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17632" y="6098585"/>
              <a:ext cx="1557445" cy="347004"/>
            </a:xfrm>
            <a:prstGeom prst="rect">
              <a:avLst/>
            </a:prstGeom>
          </p:spPr>
        </p:pic>
        <p:pic>
          <p:nvPicPr>
            <p:cNvPr id="7" name="Bildobjekt 6">
              <a:extLst>
                <a:ext uri="{FF2B5EF4-FFF2-40B4-BE49-F238E27FC236}">
                  <a16:creationId xmlns:a16="http://schemas.microsoft.com/office/drawing/2014/main" id="{93D6C446-12B8-447E-86E0-B8B8A4495B3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02918" y="6032754"/>
              <a:ext cx="2028250" cy="478667"/>
            </a:xfrm>
            <a:prstGeom prst="rect">
              <a:avLst/>
            </a:prstGeom>
          </p:spPr>
        </p:pic>
        <p:pic>
          <p:nvPicPr>
            <p:cNvPr id="11" name="Bildobjekt 10" descr="En bild som visar bord&#10;&#10;Automatiskt genererad beskrivning">
              <a:extLst>
                <a:ext uri="{FF2B5EF4-FFF2-40B4-BE49-F238E27FC236}">
                  <a16:creationId xmlns:a16="http://schemas.microsoft.com/office/drawing/2014/main" id="{CE7EEAF4-A1D2-4627-BAA5-1DC78542726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48173" y="5846987"/>
              <a:ext cx="1626065" cy="850200"/>
            </a:xfrm>
            <a:prstGeom prst="rect">
              <a:avLst/>
            </a:prstGeom>
          </p:spPr>
        </p:pic>
      </p:grpSp>
    </p:spTree>
    <p:extLst>
      <p:ext uri="{BB962C8B-B14F-4D97-AF65-F5344CB8AC3E}">
        <p14:creationId xmlns:p14="http://schemas.microsoft.com/office/powerpoint/2010/main" val="30336107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Vinnova mörk">
  <a:themeElements>
    <a:clrScheme name="Vinnova mörk">
      <a:dk1>
        <a:srgbClr val="FFFFFF"/>
      </a:dk1>
      <a:lt1>
        <a:srgbClr val="404040"/>
      </a:lt1>
      <a:dk2>
        <a:srgbClr val="008782"/>
      </a:dk2>
      <a:lt2>
        <a:srgbClr val="FFFCE9"/>
      </a:lt2>
      <a:accent1>
        <a:srgbClr val="CBEEF0"/>
      </a:accent1>
      <a:accent2>
        <a:srgbClr val="184EA3"/>
      </a:accent2>
      <a:accent3>
        <a:srgbClr val="33849B"/>
      </a:accent3>
      <a:accent4>
        <a:srgbClr val="81BD27"/>
      </a:accent4>
      <a:accent5>
        <a:srgbClr val="FFFFFF"/>
      </a:accent5>
      <a:accent6>
        <a:srgbClr val="008782"/>
      </a:accent6>
      <a:hlink>
        <a:srgbClr val="CBEEF0"/>
      </a:hlink>
      <a:folHlink>
        <a:srgbClr val="CBEEF0"/>
      </a:folHlink>
    </a:clrScheme>
    <a:fontScheme name="Vinnova">
      <a:majorFont>
        <a:latin typeface="Franklin Gothic Demi Con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2" id="{BEF24497-E2D0-4ACE-85C3-E8681148ECC3}" vid="{657DEAFD-BD8E-4E75-80A9-3802424C731B}"/>
    </a:ext>
  </a:extLst>
</a:theme>
</file>

<file path=ppt/theme/theme2.xml><?xml version="1.0" encoding="utf-8"?>
<a:theme xmlns:a="http://schemas.openxmlformats.org/drawingml/2006/main" name="2_Vinnova mörk">
  <a:themeElements>
    <a:clrScheme name="Vinnova mörk">
      <a:dk1>
        <a:srgbClr val="FFFFFF"/>
      </a:dk1>
      <a:lt1>
        <a:srgbClr val="404040"/>
      </a:lt1>
      <a:dk2>
        <a:srgbClr val="008782"/>
      </a:dk2>
      <a:lt2>
        <a:srgbClr val="FFFCE9"/>
      </a:lt2>
      <a:accent1>
        <a:srgbClr val="CBEEF0"/>
      </a:accent1>
      <a:accent2>
        <a:srgbClr val="184EA3"/>
      </a:accent2>
      <a:accent3>
        <a:srgbClr val="33849B"/>
      </a:accent3>
      <a:accent4>
        <a:srgbClr val="81BD27"/>
      </a:accent4>
      <a:accent5>
        <a:srgbClr val="FFFFFF"/>
      </a:accent5>
      <a:accent6>
        <a:srgbClr val="008782"/>
      </a:accent6>
      <a:hlink>
        <a:srgbClr val="CBEEF0"/>
      </a:hlink>
      <a:folHlink>
        <a:srgbClr val="CBEEF0"/>
      </a:folHlink>
    </a:clrScheme>
    <a:fontScheme name="Vinnova">
      <a:majorFont>
        <a:latin typeface="Franklin Gothic Demi Con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Vinnova_PPT-Mall" id="{C6E1B2C6-9B64-4A96-A4ED-D53E4F7D24DA}" vid="{23639195-7E1E-4C4A-8846-683F3CCE9220}"/>
    </a:ext>
  </a:extLst>
</a:theme>
</file>

<file path=ppt/theme/theme3.xml><?xml version="1.0" encoding="utf-8"?>
<a:theme xmlns:a="http://schemas.openxmlformats.org/drawingml/2006/main" name="VINNOVA 4 Grön">
  <a:themeElements>
    <a:clrScheme name="Vinnova_2013">
      <a:dk1>
        <a:srgbClr val="006F65"/>
      </a:dk1>
      <a:lt1>
        <a:srgbClr val="F6F4E8"/>
      </a:lt1>
      <a:dk2>
        <a:srgbClr val="404040"/>
      </a:dk2>
      <a:lt2>
        <a:srgbClr val="FFFFFF"/>
      </a:lt2>
      <a:accent1>
        <a:srgbClr val="57962D"/>
      </a:accent1>
      <a:accent2>
        <a:srgbClr val="87ADB5"/>
      </a:accent2>
      <a:accent3>
        <a:srgbClr val="636363"/>
      </a:accent3>
      <a:accent4>
        <a:srgbClr val="D65229"/>
      </a:accent4>
      <a:accent5>
        <a:srgbClr val="29849B"/>
      </a:accent5>
      <a:accent6>
        <a:srgbClr val="81BD27"/>
      </a:accent6>
      <a:hlink>
        <a:srgbClr val="57962D"/>
      </a:hlink>
      <a:folHlink>
        <a:srgbClr val="57962D"/>
      </a:folHlink>
    </a:clrScheme>
    <a:fontScheme name="Vinnova_Fonts_2013_v02">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w="9525">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noProof="0" dirty="0" err="1" smtClean="0">
            <a:solidFill>
              <a:schemeClr val="tx1"/>
            </a:solidFill>
          </a:defRPr>
        </a:defPPr>
      </a:lstStyle>
    </a:txDef>
  </a:objectDefaults>
  <a:extraClrSchemeLst/>
  <a:custClrLst>
    <a:custClr name="Mullvad">
      <a:srgbClr val="867871"/>
    </a:custClr>
    <a:custClr name="Grönblå">
      <a:srgbClr val="006F65"/>
    </a:custClr>
    <a:custClr name="Vinnova grön">
      <a:srgbClr val="81BD27"/>
    </a:custClr>
    <a:custClr name="Ljus sand">
      <a:srgbClr val="F6F4E8"/>
    </a:custClr>
    <a:custClr name="Himmel">
      <a:srgbClr val="CDE4F0"/>
    </a:custClr>
    <a:custClr name="Sand">
      <a:srgbClr val="F0E8D4"/>
    </a:custClr>
    <a:custClr name="Purpur">
      <a:srgbClr val="69054A"/>
    </a:custClr>
    <a:custClr name="Ljus Purpur">
      <a:srgbClr val="93647B"/>
    </a:custClr>
    <a:custClr name="Marinblå">
      <a:srgbClr val="1A367A"/>
    </a:custClr>
    <a:custClr name="Ljus marinblå">
      <a:srgbClr val="7178AB"/>
    </a:custClr>
    <a:custClr name="Gul">
      <a:srgbClr val="F5C62B"/>
    </a:custClr>
    <a:custClr name="Ljus gul">
      <a:srgbClr val="F5E08B"/>
    </a:custClr>
    <a:custClr name="Ljus orange">
      <a:srgbClr val="E89C74"/>
    </a:custClr>
    <a:custClr name="Ljus mullvad">
      <a:srgbClr val="B1A99F"/>
    </a:custClr>
    <a:custClr name="Ljus grönblå">
      <a:srgbClr val="73A69F"/>
    </a:custClr>
    <a:custClr name="Ljus grön">
      <a:srgbClr val="9EC07C"/>
    </a:custClr>
    <a:custClr name="Ljus himmel">
      <a:srgbClr val="E1F0F4"/>
    </a:custClr>
    <a:custClr name="Ljus Vinnovagrön">
      <a:srgbClr val="B5D37F"/>
    </a:custClr>
    <a:custClr name="Svart">
      <a:srgbClr val="000000"/>
    </a:custClr>
  </a:custClrLst>
</a:theme>
</file>

<file path=ppt/theme/theme4.xml><?xml version="1.0" encoding="utf-8"?>
<a:theme xmlns:a="http://schemas.openxmlformats.org/drawingml/2006/main" name="1. Layout – positiv">
  <a:themeElements>
    <a:clrScheme name="Egen 1">
      <a:dk1>
        <a:srgbClr val="000000"/>
      </a:dk1>
      <a:lt1>
        <a:srgbClr val="FFFFFF"/>
      </a:lt1>
      <a:dk2>
        <a:srgbClr val="898A89"/>
      </a:dk2>
      <a:lt2>
        <a:srgbClr val="FFFFFF"/>
      </a:lt2>
      <a:accent1>
        <a:srgbClr val="00B3F6"/>
      </a:accent1>
      <a:accent2>
        <a:srgbClr val="F59E23"/>
      </a:accent2>
      <a:accent3>
        <a:srgbClr val="004F92"/>
      </a:accent3>
      <a:accent4>
        <a:srgbClr val="8A8B8A"/>
      </a:accent4>
      <a:accent5>
        <a:srgbClr val="FFFFFF"/>
      </a:accent5>
      <a:accent6>
        <a:srgbClr val="FFFFFF"/>
      </a:accent6>
      <a:hlink>
        <a:srgbClr val="E56284"/>
      </a:hlink>
      <a:folHlink>
        <a:srgbClr val="898A8A"/>
      </a:folHlink>
    </a:clrScheme>
    <a:fontScheme name="RCC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ollvision Cancer_2003" id="{DC9EC8DD-2D1E-7542-9B32-7499F1DC3927}" vid="{F2A8E2F2-4214-6F4E-B222-AFC73F24C17B}"/>
    </a:ext>
  </a:extLst>
</a:theme>
</file>

<file path=ppt/theme/theme5.xml><?xml version="1.0" encoding="utf-8"?>
<a:theme xmlns:a="http://schemas.openxmlformats.org/drawingml/2006/main" name="Nollvisionen orgi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404040"/>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ollvisionen orginal" id="{34E88B88-9C4C-B14D-8506-E6A48DB56D5E}" vid="{BF1E7289-E840-9A41-A702-24BD5460248C}"/>
    </a:ext>
  </a:extLst>
</a:theme>
</file>

<file path=ppt/theme/theme6.xml><?xml version="1.0" encoding="utf-8"?>
<a:theme xmlns:a="http://schemas.openxmlformats.org/drawingml/2006/main" name="Office-tema">
  <a:themeElements>
    <a:clrScheme name="Vinnova grön">
      <a:dk1>
        <a:srgbClr val="FFFFFF"/>
      </a:dk1>
      <a:lt1>
        <a:srgbClr val="000000"/>
      </a:lt1>
      <a:dk2>
        <a:srgbClr val="008782"/>
      </a:dk2>
      <a:lt2>
        <a:srgbClr val="F8F8F8"/>
      </a:lt2>
      <a:accent1>
        <a:srgbClr val="FFD700"/>
      </a:accent1>
      <a:accent2>
        <a:srgbClr val="81BD27"/>
      </a:accent2>
      <a:accent3>
        <a:srgbClr val="FFFCE9"/>
      </a:accent3>
      <a:accent4>
        <a:srgbClr val="404040"/>
      </a:accent4>
      <a:accent5>
        <a:srgbClr val="871B5C"/>
      </a:accent5>
      <a:accent6>
        <a:srgbClr val="867871"/>
      </a:accent6>
      <a:hlink>
        <a:srgbClr val="404040"/>
      </a:hlink>
      <a:folHlink>
        <a:srgbClr val="404040"/>
      </a:folHlink>
    </a:clrScheme>
    <a:fontScheme name="Vinnova">
      <a:majorFont>
        <a:latin typeface="Franklin Gothic Demi Con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ema">
  <a:themeElements>
    <a:clrScheme name="Vinnova grön">
      <a:dk1>
        <a:srgbClr val="FFFFFF"/>
      </a:dk1>
      <a:lt1>
        <a:srgbClr val="000000"/>
      </a:lt1>
      <a:dk2>
        <a:srgbClr val="008782"/>
      </a:dk2>
      <a:lt2>
        <a:srgbClr val="F8F8F8"/>
      </a:lt2>
      <a:accent1>
        <a:srgbClr val="FFD700"/>
      </a:accent1>
      <a:accent2>
        <a:srgbClr val="81BD27"/>
      </a:accent2>
      <a:accent3>
        <a:srgbClr val="FFFCE9"/>
      </a:accent3>
      <a:accent4>
        <a:srgbClr val="404040"/>
      </a:accent4>
      <a:accent5>
        <a:srgbClr val="871B5C"/>
      </a:accent5>
      <a:accent6>
        <a:srgbClr val="867871"/>
      </a:accent6>
      <a:hlink>
        <a:srgbClr val="404040"/>
      </a:hlink>
      <a:folHlink>
        <a:srgbClr val="404040"/>
      </a:folHlink>
    </a:clrScheme>
    <a:fontScheme name="Vinnova">
      <a:majorFont>
        <a:latin typeface="Franklin Gothic Demi Con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A38420E-A296-40AB-B4CB-115602E5B165}">
  <we:reference id="5dfe852d-2c42-4b3a-a2a0-df25e73584ce" version="1.0.0.2"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2E1777017395D4C9B553B3D272E3615" ma:contentTypeVersion="6" ma:contentTypeDescription="Create a new document." ma:contentTypeScope="" ma:versionID="4e855e4abc348262bc5f2bb8d4c446b6">
  <xsd:schema xmlns:xsd="http://www.w3.org/2001/XMLSchema" xmlns:xs="http://www.w3.org/2001/XMLSchema" xmlns:p="http://schemas.microsoft.com/office/2006/metadata/properties" xmlns:ns2="0e49f5e1-3b6a-48eb-8ad6-ae9d4a0b7913" targetNamespace="http://schemas.microsoft.com/office/2006/metadata/properties" ma:root="true" ma:fieldsID="7b47fd9fcfce67c9b2d377d7e3d03bba" ns2:_="">
    <xsd:import namespace="0e49f5e1-3b6a-48eb-8ad6-ae9d4a0b791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49f5e1-3b6a-48eb-8ad6-ae9d4a0b79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419513-13A1-497F-BB59-7953FFEB1B53}">
  <ds:schemaRefs>
    <ds:schemaRef ds:uri="b100b59d-2654-4a00-bbea-b93b1c81ef29"/>
    <ds:schemaRef ds:uri="http://schemas.microsoft.com/office/infopath/2007/PartnerControls"/>
    <ds:schemaRef ds:uri="http://purl.org/dc/elements/1.1/"/>
    <ds:schemaRef ds:uri="http://purl.org/dc/terms/"/>
    <ds:schemaRef ds:uri="http://purl.org/dc/dcmitype/"/>
    <ds:schemaRef ds:uri="http://www.w3.org/XML/1998/namespace"/>
    <ds:schemaRef ds:uri="http://schemas.microsoft.com/office/2006/documentManagement/types"/>
    <ds:schemaRef ds:uri="http://schemas.openxmlformats.org/package/2006/metadata/core-properties"/>
    <ds:schemaRef ds:uri="e28e80c3-63fd-48e6-ae93-b23cf5a78fc0"/>
    <ds:schemaRef ds:uri="http://schemas.microsoft.com/office/2006/metadata/properties"/>
  </ds:schemaRefs>
</ds:datastoreItem>
</file>

<file path=customXml/itemProps2.xml><?xml version="1.0" encoding="utf-8"?>
<ds:datastoreItem xmlns:ds="http://schemas.openxmlformats.org/officeDocument/2006/customXml" ds:itemID="{3C8A2650-7418-4ADE-9E08-81DAF36B3A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49f5e1-3b6a-48eb-8ad6-ae9d4a0b79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4E5B29F-8D74-4560-91E3-44E429AE95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5451</TotalTime>
  <Words>1251</Words>
  <Application>Microsoft Office PowerPoint</Application>
  <PresentationFormat>Bredbild</PresentationFormat>
  <Paragraphs>111</Paragraphs>
  <Slides>10</Slides>
  <Notes>10</Notes>
  <HiddenSlides>0</HiddenSlides>
  <MMClips>0</MMClips>
  <ScaleCrop>false</ScaleCrop>
  <HeadingPairs>
    <vt:vector size="8" baseType="variant">
      <vt:variant>
        <vt:lpstr>Använt teckensnitt</vt:lpstr>
      </vt:variant>
      <vt:variant>
        <vt:i4>14</vt:i4>
      </vt:variant>
      <vt:variant>
        <vt:lpstr>Tema</vt:lpstr>
      </vt:variant>
      <vt:variant>
        <vt:i4>5</vt:i4>
      </vt:variant>
      <vt:variant>
        <vt:lpstr>Serverprogram för OLE-inbäddning</vt:lpstr>
      </vt:variant>
      <vt:variant>
        <vt:i4>0</vt:i4>
      </vt:variant>
      <vt:variant>
        <vt:lpstr>Bildrubriker</vt:lpstr>
      </vt:variant>
      <vt:variant>
        <vt:i4>10</vt:i4>
      </vt:variant>
    </vt:vector>
  </HeadingPairs>
  <TitlesOfParts>
    <vt:vector size="29" baseType="lpstr">
      <vt:lpstr>Arial</vt:lpstr>
      <vt:lpstr>Arial Black</vt:lpstr>
      <vt:lpstr>Avenir Black</vt:lpstr>
      <vt:lpstr>Calibri</vt:lpstr>
      <vt:lpstr>Calibri Light</vt:lpstr>
      <vt:lpstr>Fira Sans</vt:lpstr>
      <vt:lpstr>Franklin Gothic Book</vt:lpstr>
      <vt:lpstr>Franklin Gothic Demi</vt:lpstr>
      <vt:lpstr>Franklin Gothic Demi Cond</vt:lpstr>
      <vt:lpstr>Gill Sans</vt:lpstr>
      <vt:lpstr>Roboto Light</vt:lpstr>
      <vt:lpstr>Systemtypsnitt</vt:lpstr>
      <vt:lpstr>Systemtypsnitt normalt</vt:lpstr>
      <vt:lpstr>Times New Roman</vt:lpstr>
      <vt:lpstr>Vinnova mörk</vt:lpstr>
      <vt:lpstr>2_Vinnova mörk</vt:lpstr>
      <vt:lpstr>VINNOVA 4 Grön</vt:lpstr>
      <vt:lpstr>1. Layout – positiv</vt:lpstr>
      <vt:lpstr>Nollvisionen orginal</vt:lpstr>
      <vt:lpstr>Visionsdriven hälsa</vt:lpstr>
      <vt:lpstr>Vinnova finansierar och stödjer långsiktiga, visionära innovationsmiljöer som engagerar aktörer över hela samhället för att tillsammans göra skillnad för invånares hälsa! </vt:lpstr>
      <vt:lpstr>PowerPoint-presentation</vt:lpstr>
      <vt:lpstr>Vinnovas hypotes</vt:lpstr>
      <vt:lpstr>Finansierade innovationsmiljöer</vt:lpstr>
      <vt:lpstr>Nollvisionen för undernäring hos äldre</vt:lpstr>
      <vt:lpstr>PowerPoint-presentation</vt:lpstr>
      <vt:lpstr>PowerPoint-presentation</vt:lpstr>
      <vt:lpstr>PowerPoint-presentation</vt:lpstr>
      <vt:lpstr>Nollvision cancer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Visionsdriven hälsa</dc:title>
  <dc:creator>Anders Brinne</dc:creator>
  <cp:lastModifiedBy>Jukka Lausmaa</cp:lastModifiedBy>
  <cp:revision>23</cp:revision>
  <dcterms:created xsi:type="dcterms:W3CDTF">2021-02-05T14:11:35Z</dcterms:created>
  <dcterms:modified xsi:type="dcterms:W3CDTF">2021-02-12T10:36:12Z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0x01010022E1777017395D4C9B553B3D272E3615</vt:lpwstr>
  </property>
</Properties>
</file>